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7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8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9.xml" ContentType="application/vnd.openxmlformats-officedocument.presentationml.tag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10.xml" ContentType="application/vnd.openxmlformats-officedocument.presentationml.tag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11.xml" ContentType="application/vnd.openxmlformats-officedocument.presentationml.tag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ags/tag12.xml" ContentType="application/vnd.openxmlformats-officedocument.presentationml.tags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13.xml" ContentType="application/vnd.openxmlformats-officedocument.presentationml.tags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tags/tag14.xml" ContentType="application/vnd.openxmlformats-officedocument.presentationml.tags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tags/tag15.xml" ContentType="application/vnd.openxmlformats-officedocument.presentationml.tags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tags/tag16.xml" ContentType="application/vnd.openxmlformats-officedocument.presentationml.tags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tags/tag21.xml" ContentType="application/vnd.openxmlformats-officedocument.presentationml.tags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tags/tag22.xml" ContentType="application/vnd.openxmlformats-officedocument.presentationml.tags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tags/tag23.xml" ContentType="application/vnd.openxmlformats-officedocument.presentationml.tags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tags/tag24.xml" ContentType="application/vnd.openxmlformats-officedocument.presentationml.tags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tags/tag25.xml" ContentType="application/vnd.openxmlformats-officedocument.presentationml.tags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58" r:id="rId5"/>
    <p:sldId id="277" r:id="rId6"/>
    <p:sldId id="259" r:id="rId7"/>
    <p:sldId id="262" r:id="rId8"/>
    <p:sldId id="263" r:id="rId9"/>
    <p:sldId id="284" r:id="rId10"/>
    <p:sldId id="264" r:id="rId11"/>
    <p:sldId id="265" r:id="rId12"/>
    <p:sldId id="268" r:id="rId13"/>
    <p:sldId id="285" r:id="rId14"/>
    <p:sldId id="266" r:id="rId15"/>
    <p:sldId id="271" r:id="rId16"/>
    <p:sldId id="270" r:id="rId17"/>
    <p:sldId id="267" r:id="rId18"/>
    <p:sldId id="269" r:id="rId19"/>
    <p:sldId id="272" r:id="rId20"/>
    <p:sldId id="273" r:id="rId21"/>
    <p:sldId id="274" r:id="rId22"/>
    <p:sldId id="275" r:id="rId23"/>
    <p:sldId id="276" r:id="rId24"/>
    <p:sldId id="278" r:id="rId25"/>
    <p:sldId id="286" r:id="rId26"/>
    <p:sldId id="279" r:id="rId27"/>
    <p:sldId id="280" r:id="rId28"/>
    <p:sldId id="281" r:id="rId29"/>
    <p:sldId id="288" r:id="rId30"/>
    <p:sldId id="287" r:id="rId31"/>
    <p:sldId id="282" r:id="rId32"/>
    <p:sldId id="283" r:id="rId3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73" autoAdjust="0"/>
  </p:normalViewPr>
  <p:slideViewPr>
    <p:cSldViewPr>
      <p:cViewPr varScale="1">
        <p:scale>
          <a:sx n="126" d="100"/>
          <a:sy n="126" d="100"/>
        </p:scale>
        <p:origin x="-11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Relationship Id="rId4" Type="http://schemas.openxmlformats.org/officeDocument/2006/relationships/image" Target="../media/image42.jpe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Relationship Id="rId4" Type="http://schemas.openxmlformats.org/officeDocument/2006/relationships/image" Target="../media/image57.jpe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g"/><Relationship Id="rId4" Type="http://schemas.openxmlformats.org/officeDocument/2006/relationships/image" Target="../media/image61.jpe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diagrams/_rels/data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image" Target="../media/image67.jpg"/><Relationship Id="rId6" Type="http://schemas.openxmlformats.org/officeDocument/2006/relationships/image" Target="../media/image72.jpeg"/><Relationship Id="rId5" Type="http://schemas.openxmlformats.org/officeDocument/2006/relationships/image" Target="../media/image71.jpg"/><Relationship Id="rId4" Type="http://schemas.openxmlformats.org/officeDocument/2006/relationships/image" Target="../media/image70.jpeg"/></Relationships>
</file>

<file path=ppt/diagrams/_rels/data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7.jpeg"/><Relationship Id="rId7" Type="http://schemas.microsoft.com/office/2007/relationships/hdphoto" Target="../media/hdphoto10.wdp"/><Relationship Id="rId2" Type="http://schemas.microsoft.com/office/2007/relationships/hdphoto" Target="../media/hdphoto8.wdp"/><Relationship Id="rId1" Type="http://schemas.openxmlformats.org/officeDocument/2006/relationships/image" Target="../media/image76.jpeg"/><Relationship Id="rId6" Type="http://schemas.openxmlformats.org/officeDocument/2006/relationships/image" Target="../media/image79.jpeg"/><Relationship Id="rId11" Type="http://schemas.microsoft.com/office/2007/relationships/hdphoto" Target="../media/hdphoto12.wdp"/><Relationship Id="rId5" Type="http://schemas.openxmlformats.org/officeDocument/2006/relationships/image" Target="../media/image78.jpeg"/><Relationship Id="rId10" Type="http://schemas.openxmlformats.org/officeDocument/2006/relationships/image" Target="../media/image81.jpeg"/><Relationship Id="rId4" Type="http://schemas.microsoft.com/office/2007/relationships/hdphoto" Target="../media/hdphoto9.wdp"/><Relationship Id="rId9" Type="http://schemas.microsoft.com/office/2007/relationships/hdphoto" Target="../media/hdphoto11.wdp"/></Relationships>
</file>

<file path=ppt/diagrams/_rels/data18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84.jpeg"/><Relationship Id="rId7" Type="http://schemas.openxmlformats.org/officeDocument/2006/relationships/image" Target="../media/image87.jpeg"/><Relationship Id="rId2" Type="http://schemas.openxmlformats.org/officeDocument/2006/relationships/image" Target="../media/image83.jpeg"/><Relationship Id="rId1" Type="http://schemas.openxmlformats.org/officeDocument/2006/relationships/image" Target="../media/image82.jpeg"/><Relationship Id="rId6" Type="http://schemas.microsoft.com/office/2007/relationships/hdphoto" Target="../media/hdphoto13.wdp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diagrams/_rels/data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image" Target="../media/image88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image" Target="../media/image91.jpeg"/></Relationships>
</file>

<file path=ppt/diagrams/_rels/data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image" Target="../media/image94.jpeg"/></Relationships>
</file>

<file path=ppt/diagrams/_rels/data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98.jpeg"/><Relationship Id="rId1" Type="http://schemas.openxmlformats.org/officeDocument/2006/relationships/image" Target="../media/image97.jpeg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diagrams/_rels/data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microsoft.com/office/2007/relationships/hdphoto" Target="../media/hdphoto1.wdp"/><Relationship Id="rId1" Type="http://schemas.openxmlformats.org/officeDocument/2006/relationships/image" Target="../media/image18.jpeg"/><Relationship Id="rId6" Type="http://schemas.microsoft.com/office/2007/relationships/hdphoto" Target="../media/hdphoto3.wdp"/><Relationship Id="rId5" Type="http://schemas.openxmlformats.org/officeDocument/2006/relationships/image" Target="../media/image20.jpeg"/><Relationship Id="rId4" Type="http://schemas.microsoft.com/office/2007/relationships/hdphoto" Target="../media/hdphoto2.wdp"/><Relationship Id="rId9" Type="http://schemas.openxmlformats.org/officeDocument/2006/relationships/image" Target="../media/image22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microsoft.com/office/2007/relationships/hdphoto" Target="../media/hdphoto5.wdp"/><Relationship Id="rId1" Type="http://schemas.openxmlformats.org/officeDocument/2006/relationships/image" Target="../media/image23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6.wdp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4" Type="http://schemas.openxmlformats.org/officeDocument/2006/relationships/image" Target="../media/image30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Relationship Id="rId4" Type="http://schemas.openxmlformats.org/officeDocument/2006/relationships/image" Target="../media/image34.jpe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Relationship Id="rId4" Type="http://schemas.openxmlformats.org/officeDocument/2006/relationships/image" Target="../media/image42.jpe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Relationship Id="rId4" Type="http://schemas.openxmlformats.org/officeDocument/2006/relationships/image" Target="../media/image57.jpe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g"/><Relationship Id="rId4" Type="http://schemas.openxmlformats.org/officeDocument/2006/relationships/image" Target="../media/image61.jpe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diagrams/_rels/drawing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9.jpg"/><Relationship Id="rId7" Type="http://schemas.openxmlformats.org/officeDocument/2006/relationships/image" Target="../media/image72.jpeg"/><Relationship Id="rId2" Type="http://schemas.openxmlformats.org/officeDocument/2006/relationships/image" Target="../media/image68.jpeg"/><Relationship Id="rId1" Type="http://schemas.openxmlformats.org/officeDocument/2006/relationships/image" Target="../media/image67.jpg"/><Relationship Id="rId6" Type="http://schemas.openxmlformats.org/officeDocument/2006/relationships/image" Target="../media/image71.jpg"/><Relationship Id="rId5" Type="http://schemas.openxmlformats.org/officeDocument/2006/relationships/image" Target="../media/image74.jpeg"/><Relationship Id="rId4" Type="http://schemas.openxmlformats.org/officeDocument/2006/relationships/image" Target="../media/image70.jpeg"/></Relationships>
</file>

<file path=ppt/diagrams/_rels/drawing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7.jpeg"/><Relationship Id="rId7" Type="http://schemas.microsoft.com/office/2007/relationships/hdphoto" Target="../media/hdphoto10.wdp"/><Relationship Id="rId2" Type="http://schemas.microsoft.com/office/2007/relationships/hdphoto" Target="../media/hdphoto8.wdp"/><Relationship Id="rId1" Type="http://schemas.openxmlformats.org/officeDocument/2006/relationships/image" Target="../media/image76.jpeg"/><Relationship Id="rId6" Type="http://schemas.openxmlformats.org/officeDocument/2006/relationships/image" Target="../media/image79.jpeg"/><Relationship Id="rId11" Type="http://schemas.microsoft.com/office/2007/relationships/hdphoto" Target="../media/hdphoto12.wdp"/><Relationship Id="rId5" Type="http://schemas.openxmlformats.org/officeDocument/2006/relationships/image" Target="../media/image78.jpeg"/><Relationship Id="rId10" Type="http://schemas.openxmlformats.org/officeDocument/2006/relationships/image" Target="../media/image81.jpeg"/><Relationship Id="rId4" Type="http://schemas.microsoft.com/office/2007/relationships/hdphoto" Target="../media/hdphoto9.wdp"/><Relationship Id="rId9" Type="http://schemas.microsoft.com/office/2007/relationships/hdphoto" Target="../media/hdphoto11.wdp"/></Relationships>
</file>

<file path=ppt/diagrams/_rels/drawing18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84.jpeg"/><Relationship Id="rId7" Type="http://schemas.openxmlformats.org/officeDocument/2006/relationships/image" Target="../media/image87.jpeg"/><Relationship Id="rId2" Type="http://schemas.openxmlformats.org/officeDocument/2006/relationships/image" Target="../media/image83.jpeg"/><Relationship Id="rId1" Type="http://schemas.openxmlformats.org/officeDocument/2006/relationships/image" Target="../media/image82.jpeg"/><Relationship Id="rId6" Type="http://schemas.microsoft.com/office/2007/relationships/hdphoto" Target="../media/hdphoto13.wdp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diagrams/_rels/drawing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image" Target="../media/image8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image" Target="../media/image91.jpeg"/></Relationships>
</file>

<file path=ppt/diagrams/_rels/drawing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image" Target="../media/image94.jpeg"/></Relationships>
</file>

<file path=ppt/diagrams/_rels/drawing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98.jpeg"/><Relationship Id="rId1" Type="http://schemas.openxmlformats.org/officeDocument/2006/relationships/image" Target="../media/image97.jpeg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diagrams/_rels/drawing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microsoft.com/office/2007/relationships/hdphoto" Target="../media/hdphoto1.wdp"/><Relationship Id="rId1" Type="http://schemas.openxmlformats.org/officeDocument/2006/relationships/image" Target="../media/image18.jpeg"/><Relationship Id="rId6" Type="http://schemas.microsoft.com/office/2007/relationships/hdphoto" Target="../media/hdphoto3.wdp"/><Relationship Id="rId5" Type="http://schemas.openxmlformats.org/officeDocument/2006/relationships/image" Target="../media/image20.jpeg"/><Relationship Id="rId4" Type="http://schemas.microsoft.com/office/2007/relationships/hdphoto" Target="../media/hdphoto2.wdp"/><Relationship Id="rId9" Type="http://schemas.openxmlformats.org/officeDocument/2006/relationships/image" Target="../media/image22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microsoft.com/office/2007/relationships/hdphoto" Target="../media/hdphoto5.wdp"/><Relationship Id="rId1" Type="http://schemas.openxmlformats.org/officeDocument/2006/relationships/image" Target="../media/image23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6.wdp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4" Type="http://schemas.openxmlformats.org/officeDocument/2006/relationships/image" Target="../media/image30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Relationship Id="rId4" Type="http://schemas.openxmlformats.org/officeDocument/2006/relationships/image" Target="../media/image33.jpe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160A5F-FAA5-4F46-8F9D-3303545C5931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D52A850-B961-4A7D-921F-595E29FB736C}">
      <dgm:prSet phldrT="[Text]" custT="1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Parkovací místa pro vozíčkáře</a:t>
          </a:r>
          <a:endParaRPr lang="cs-CZ" sz="1800" dirty="0">
            <a:ln>
              <a:solidFill>
                <a:schemeClr val="bg1"/>
              </a:solidFill>
            </a:ln>
            <a:solidFill>
              <a:schemeClr val="bg1"/>
            </a:solidFill>
          </a:endParaRPr>
        </a:p>
      </dgm:t>
    </dgm:pt>
    <dgm:pt modelId="{2DC266DD-5764-4308-AC04-20156116D9DA}" type="parTrans" cxnId="{481B4574-05E8-4530-A81B-90E0BFEADABE}">
      <dgm:prSet/>
      <dgm:spPr/>
      <dgm:t>
        <a:bodyPr/>
        <a:lstStyle/>
        <a:p>
          <a:endParaRPr lang="cs-CZ"/>
        </a:p>
      </dgm:t>
    </dgm:pt>
    <dgm:pt modelId="{7498488C-1835-4DA5-B913-B33CD9A3637F}" type="sibTrans" cxnId="{481B4574-05E8-4530-A81B-90E0BFEADABE}">
      <dgm:prSet/>
      <dgm:spPr/>
      <dgm:t>
        <a:bodyPr/>
        <a:lstStyle/>
        <a:p>
          <a:endParaRPr lang="cs-CZ"/>
        </a:p>
      </dgm:t>
    </dgm:pt>
    <dgm:pt modelId="{C001AE96-843D-4A9D-9F8A-28568ABABB51}">
      <dgm:prSet phldrT="[Text]" custT="1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dirty="0" smtClean="0">
              <a:ln>
                <a:solidFill>
                  <a:schemeClr val="bg1"/>
                </a:solidFill>
              </a:ln>
            </a:rPr>
            <a:t>Bezbariérová úprava</a:t>
          </a:r>
          <a:endParaRPr lang="cs-CZ" sz="1800" dirty="0">
            <a:ln>
              <a:solidFill>
                <a:schemeClr val="bg1"/>
              </a:solidFill>
            </a:ln>
          </a:endParaRPr>
        </a:p>
      </dgm:t>
    </dgm:pt>
    <dgm:pt modelId="{116413A4-45AA-410B-8DD8-97D71170D246}" type="parTrans" cxnId="{8AB88733-F17C-4663-8F93-E5A3065DD7F1}">
      <dgm:prSet/>
      <dgm:spPr/>
      <dgm:t>
        <a:bodyPr/>
        <a:lstStyle/>
        <a:p>
          <a:endParaRPr lang="cs-CZ"/>
        </a:p>
      </dgm:t>
    </dgm:pt>
    <dgm:pt modelId="{69F25C90-C000-40D8-8732-AA3856B036E3}" type="sibTrans" cxnId="{8AB88733-F17C-4663-8F93-E5A3065DD7F1}">
      <dgm:prSet/>
      <dgm:spPr/>
      <dgm:t>
        <a:bodyPr/>
        <a:lstStyle/>
        <a:p>
          <a:endParaRPr lang="cs-CZ"/>
        </a:p>
      </dgm:t>
    </dgm:pt>
    <dgm:pt modelId="{5A3EBE63-8805-4BF0-91F2-9AA53E2D74ED}">
      <dgm:prSet phldrT="[Text]" custT="1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dirty="0" smtClean="0">
              <a:ln>
                <a:solidFill>
                  <a:schemeClr val="bg1"/>
                </a:solidFill>
              </a:ln>
            </a:rPr>
            <a:t>Velká zahrada</a:t>
          </a:r>
          <a:endParaRPr lang="cs-CZ" sz="1800" dirty="0">
            <a:ln>
              <a:solidFill>
                <a:schemeClr val="bg1"/>
              </a:solidFill>
            </a:ln>
          </a:endParaRPr>
        </a:p>
      </dgm:t>
    </dgm:pt>
    <dgm:pt modelId="{A5B1E116-8362-45B4-8783-0F905C37045F}" type="parTrans" cxnId="{852F6A14-92B9-4C25-9318-63B7C9D75AC7}">
      <dgm:prSet/>
      <dgm:spPr/>
      <dgm:t>
        <a:bodyPr/>
        <a:lstStyle/>
        <a:p>
          <a:endParaRPr lang="cs-CZ"/>
        </a:p>
      </dgm:t>
    </dgm:pt>
    <dgm:pt modelId="{DB04C25E-33A6-412E-B76F-30E50B88FF2E}" type="sibTrans" cxnId="{852F6A14-92B9-4C25-9318-63B7C9D75AC7}">
      <dgm:prSet/>
      <dgm:spPr/>
      <dgm:t>
        <a:bodyPr/>
        <a:lstStyle/>
        <a:p>
          <a:endParaRPr lang="cs-CZ"/>
        </a:p>
      </dgm:t>
    </dgm:pt>
    <dgm:pt modelId="{B8CBB2E4-143D-4254-8A0C-7E88F4032D42}" type="pres">
      <dgm:prSet presAssocID="{6C160A5F-FAA5-4F46-8F9D-3303545C593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0888E81-D5C1-499B-A84D-73DAEC9551EC}" type="pres">
      <dgm:prSet presAssocID="{BD52A850-B961-4A7D-921F-595E29FB736C}" presName="composite" presStyleCnt="0"/>
      <dgm:spPr/>
    </dgm:pt>
    <dgm:pt modelId="{28F99B28-4F1F-435B-8442-3CE295B773FE}" type="pres">
      <dgm:prSet presAssocID="{BD52A850-B961-4A7D-921F-595E29FB736C}" presName="rect1" presStyleLbl="bgShp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CF07C548-599B-4764-9FAB-00E3F8C472A9}" type="pres">
      <dgm:prSet presAssocID="{BD52A850-B961-4A7D-921F-595E29FB736C}" presName="rect2" presStyleLbl="trBgShp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47B3059-04CE-439C-829C-293AEBBD84EF}" type="pres">
      <dgm:prSet presAssocID="{7498488C-1835-4DA5-B913-B33CD9A3637F}" presName="sibTrans" presStyleCnt="0"/>
      <dgm:spPr/>
    </dgm:pt>
    <dgm:pt modelId="{10948BEA-ACE4-4E1F-A903-0E64A904F9CB}" type="pres">
      <dgm:prSet presAssocID="{C001AE96-843D-4A9D-9F8A-28568ABABB51}" presName="composite" presStyleCnt="0"/>
      <dgm:spPr/>
    </dgm:pt>
    <dgm:pt modelId="{D1EEEC66-A9FA-4E94-9FE3-1465F64DB107}" type="pres">
      <dgm:prSet presAssocID="{C001AE96-843D-4A9D-9F8A-28568ABABB51}" presName="rect1" presStyleLbl="bgShp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90CA8AE6-461B-4D52-9366-8BB1F50C0BE1}" type="pres">
      <dgm:prSet presAssocID="{C001AE96-843D-4A9D-9F8A-28568ABABB51}" presName="rect2" presStyleLbl="trBgShp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1A0C84B-B20E-449F-ACD9-0A70A2A8CDDD}" type="pres">
      <dgm:prSet presAssocID="{69F25C90-C000-40D8-8732-AA3856B036E3}" presName="sibTrans" presStyleCnt="0"/>
      <dgm:spPr/>
    </dgm:pt>
    <dgm:pt modelId="{02232E33-0734-4025-8F11-B9C100787D8B}" type="pres">
      <dgm:prSet presAssocID="{5A3EBE63-8805-4BF0-91F2-9AA53E2D74ED}" presName="composite" presStyleCnt="0"/>
      <dgm:spPr/>
    </dgm:pt>
    <dgm:pt modelId="{7A64808C-D7CA-411D-A41A-D1890E6C3461}" type="pres">
      <dgm:prSet presAssocID="{5A3EBE63-8805-4BF0-91F2-9AA53E2D74ED}" presName="rect1" presStyleLbl="bgShp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cs-CZ"/>
        </a:p>
      </dgm:t>
    </dgm:pt>
    <dgm:pt modelId="{499BB897-F86D-4899-BECB-FDAB10FA75C4}" type="pres">
      <dgm:prSet presAssocID="{5A3EBE63-8805-4BF0-91F2-9AA53E2D74ED}" presName="rect2" presStyleLbl="trBgShp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573F715-34F6-450F-A2BD-4A726D0B56BB}" type="presOf" srcId="{6C160A5F-FAA5-4F46-8F9D-3303545C5931}" destId="{B8CBB2E4-143D-4254-8A0C-7E88F4032D42}" srcOrd="0" destOrd="0" presId="urn:microsoft.com/office/officeart/2008/layout/BendingPictureSemiTransparentText"/>
    <dgm:cxn modelId="{852F6A14-92B9-4C25-9318-63B7C9D75AC7}" srcId="{6C160A5F-FAA5-4F46-8F9D-3303545C5931}" destId="{5A3EBE63-8805-4BF0-91F2-9AA53E2D74ED}" srcOrd="2" destOrd="0" parTransId="{A5B1E116-8362-45B4-8783-0F905C37045F}" sibTransId="{DB04C25E-33A6-412E-B76F-30E50B88FF2E}"/>
    <dgm:cxn modelId="{0F6668B9-9740-42C6-AA1D-2C6316CEF670}" type="presOf" srcId="{5A3EBE63-8805-4BF0-91F2-9AA53E2D74ED}" destId="{499BB897-F86D-4899-BECB-FDAB10FA75C4}" srcOrd="0" destOrd="0" presId="urn:microsoft.com/office/officeart/2008/layout/BendingPictureSemiTransparentText"/>
    <dgm:cxn modelId="{2C9B13FD-7AFA-40AE-9ED5-4AF277EBE046}" type="presOf" srcId="{BD52A850-B961-4A7D-921F-595E29FB736C}" destId="{CF07C548-599B-4764-9FAB-00E3F8C472A9}" srcOrd="0" destOrd="0" presId="urn:microsoft.com/office/officeart/2008/layout/BendingPictureSemiTransparentText"/>
    <dgm:cxn modelId="{F6478445-E8FE-440C-B573-EE85DB9C398B}" type="presOf" srcId="{C001AE96-843D-4A9D-9F8A-28568ABABB51}" destId="{90CA8AE6-461B-4D52-9366-8BB1F50C0BE1}" srcOrd="0" destOrd="0" presId="urn:microsoft.com/office/officeart/2008/layout/BendingPictureSemiTransparentText"/>
    <dgm:cxn modelId="{8AB88733-F17C-4663-8F93-E5A3065DD7F1}" srcId="{6C160A5F-FAA5-4F46-8F9D-3303545C5931}" destId="{C001AE96-843D-4A9D-9F8A-28568ABABB51}" srcOrd="1" destOrd="0" parTransId="{116413A4-45AA-410B-8DD8-97D71170D246}" sibTransId="{69F25C90-C000-40D8-8732-AA3856B036E3}"/>
    <dgm:cxn modelId="{481B4574-05E8-4530-A81B-90E0BFEADABE}" srcId="{6C160A5F-FAA5-4F46-8F9D-3303545C5931}" destId="{BD52A850-B961-4A7D-921F-595E29FB736C}" srcOrd="0" destOrd="0" parTransId="{2DC266DD-5764-4308-AC04-20156116D9DA}" sibTransId="{7498488C-1835-4DA5-B913-B33CD9A3637F}"/>
    <dgm:cxn modelId="{44F50B37-C74E-4AA2-B58D-063D7FA2A0DA}" type="presParOf" srcId="{B8CBB2E4-143D-4254-8A0C-7E88F4032D42}" destId="{C0888E81-D5C1-499B-A84D-73DAEC9551EC}" srcOrd="0" destOrd="0" presId="urn:microsoft.com/office/officeart/2008/layout/BendingPictureSemiTransparentText"/>
    <dgm:cxn modelId="{AF9CF758-6FF2-421D-8DAE-A81F3FD4ADA3}" type="presParOf" srcId="{C0888E81-D5C1-499B-A84D-73DAEC9551EC}" destId="{28F99B28-4F1F-435B-8442-3CE295B773FE}" srcOrd="0" destOrd="0" presId="urn:microsoft.com/office/officeart/2008/layout/BendingPictureSemiTransparentText"/>
    <dgm:cxn modelId="{D3EF8757-B6AC-47AF-9E84-BE3FFB523D4A}" type="presParOf" srcId="{C0888E81-D5C1-499B-A84D-73DAEC9551EC}" destId="{CF07C548-599B-4764-9FAB-00E3F8C472A9}" srcOrd="1" destOrd="0" presId="urn:microsoft.com/office/officeart/2008/layout/BendingPictureSemiTransparentText"/>
    <dgm:cxn modelId="{08A9EAD8-0811-4FEC-BB71-1AD1CF043EE4}" type="presParOf" srcId="{B8CBB2E4-143D-4254-8A0C-7E88F4032D42}" destId="{247B3059-04CE-439C-829C-293AEBBD84EF}" srcOrd="1" destOrd="0" presId="urn:microsoft.com/office/officeart/2008/layout/BendingPictureSemiTransparentText"/>
    <dgm:cxn modelId="{1E5B0922-4659-4A4E-B566-8392D9269FB6}" type="presParOf" srcId="{B8CBB2E4-143D-4254-8A0C-7E88F4032D42}" destId="{10948BEA-ACE4-4E1F-A903-0E64A904F9CB}" srcOrd="2" destOrd="0" presId="urn:microsoft.com/office/officeart/2008/layout/BendingPictureSemiTransparentText"/>
    <dgm:cxn modelId="{14A69382-090E-45D7-88D2-3458B17B08E5}" type="presParOf" srcId="{10948BEA-ACE4-4E1F-A903-0E64A904F9CB}" destId="{D1EEEC66-A9FA-4E94-9FE3-1465F64DB107}" srcOrd="0" destOrd="0" presId="urn:microsoft.com/office/officeart/2008/layout/BendingPictureSemiTransparentText"/>
    <dgm:cxn modelId="{6EBF581C-0171-4895-938A-3DB5015D7051}" type="presParOf" srcId="{10948BEA-ACE4-4E1F-A903-0E64A904F9CB}" destId="{90CA8AE6-461B-4D52-9366-8BB1F50C0BE1}" srcOrd="1" destOrd="0" presId="urn:microsoft.com/office/officeart/2008/layout/BendingPictureSemiTransparentText"/>
    <dgm:cxn modelId="{F04904E6-0DC3-496B-B5F7-07BBEB523286}" type="presParOf" srcId="{B8CBB2E4-143D-4254-8A0C-7E88F4032D42}" destId="{C1A0C84B-B20E-449F-ACD9-0A70A2A8CDDD}" srcOrd="3" destOrd="0" presId="urn:microsoft.com/office/officeart/2008/layout/BendingPictureSemiTransparentText"/>
    <dgm:cxn modelId="{5E3638A0-1EC9-47EC-85A7-328ABF593219}" type="presParOf" srcId="{B8CBB2E4-143D-4254-8A0C-7E88F4032D42}" destId="{02232E33-0734-4025-8F11-B9C100787D8B}" srcOrd="4" destOrd="0" presId="urn:microsoft.com/office/officeart/2008/layout/BendingPictureSemiTransparentText"/>
    <dgm:cxn modelId="{497DD337-87B3-4BBC-B6D0-40682F033748}" type="presParOf" srcId="{02232E33-0734-4025-8F11-B9C100787D8B}" destId="{7A64808C-D7CA-411D-A41A-D1890E6C3461}" srcOrd="0" destOrd="0" presId="urn:microsoft.com/office/officeart/2008/layout/BendingPictureSemiTransparentText"/>
    <dgm:cxn modelId="{7EC4BA83-A4A2-4DD3-8594-448D9F41DFF0}" type="presParOf" srcId="{02232E33-0734-4025-8F11-B9C100787D8B}" destId="{499BB897-F86D-4899-BECB-FDAB10FA75C4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8722B1F-ED96-4F4D-BBBC-620262ABC946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C03C533-8A77-43D3-8A88-6C62A63596A2}">
      <dgm:prSet phldrT="[Text]" custT="1"/>
      <dgm:spPr>
        <a:solidFill>
          <a:schemeClr val="accent1">
            <a:lumMod val="75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b="1" dirty="0" err="1" smtClean="0"/>
            <a:t>Hipoterapii</a:t>
          </a:r>
          <a:r>
            <a:rPr lang="cs-CZ" sz="1800" b="1" dirty="0" smtClean="0"/>
            <a:t> vede Stanislava </a:t>
          </a:r>
          <a:r>
            <a:rPr lang="cs-CZ" sz="1800" b="1" dirty="0" err="1" smtClean="0"/>
            <a:t>Valicová</a:t>
          </a:r>
          <a:r>
            <a:rPr lang="cs-CZ" sz="1800" b="1" dirty="0" smtClean="0"/>
            <a:t> (</a:t>
          </a:r>
          <a:r>
            <a:rPr lang="cs-CZ" sz="1800" b="1" dirty="0" err="1" smtClean="0"/>
            <a:t>hipoterapeut</a:t>
          </a:r>
          <a:r>
            <a:rPr lang="cs-CZ" sz="1800" b="1" dirty="0" smtClean="0"/>
            <a:t> a fyzioterapeut)</a:t>
          </a:r>
          <a:endParaRPr lang="cs-CZ" sz="1800" b="1" dirty="0"/>
        </a:p>
      </dgm:t>
    </dgm:pt>
    <dgm:pt modelId="{ABC1320B-526F-4ECC-94FF-08B75F377AD6}" type="parTrans" cxnId="{FCDB00E2-0654-42AB-B05F-25323496D6E7}">
      <dgm:prSet/>
      <dgm:spPr/>
      <dgm:t>
        <a:bodyPr/>
        <a:lstStyle/>
        <a:p>
          <a:endParaRPr lang="cs-CZ"/>
        </a:p>
      </dgm:t>
    </dgm:pt>
    <dgm:pt modelId="{CB04132E-9E3E-4D18-84D3-E7A138A5352F}" type="sibTrans" cxnId="{FCDB00E2-0654-42AB-B05F-25323496D6E7}">
      <dgm:prSet/>
      <dgm:spPr/>
      <dgm:t>
        <a:bodyPr/>
        <a:lstStyle/>
        <a:p>
          <a:endParaRPr lang="cs-CZ"/>
        </a:p>
      </dgm:t>
    </dgm:pt>
    <dgm:pt modelId="{9718C725-640D-4F8F-A82B-010E3B2F3529}">
      <dgm:prSet phldrT="[Text]" custT="1"/>
      <dgm:spPr>
        <a:solidFill>
          <a:schemeClr val="accent1">
            <a:lumMod val="75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b="1" dirty="0" smtClean="0"/>
            <a:t>Koníky i hladíme a krmíme mrkvičkou a jablíčky</a:t>
          </a:r>
          <a:endParaRPr lang="cs-CZ" sz="1800" b="1" dirty="0"/>
        </a:p>
      </dgm:t>
    </dgm:pt>
    <dgm:pt modelId="{8061DB25-16C6-4739-ACD8-6F3F49D411EC}" type="parTrans" cxnId="{FACB1574-E65C-4068-A235-735840FBC2F2}">
      <dgm:prSet/>
      <dgm:spPr/>
      <dgm:t>
        <a:bodyPr/>
        <a:lstStyle/>
        <a:p>
          <a:endParaRPr lang="cs-CZ"/>
        </a:p>
      </dgm:t>
    </dgm:pt>
    <dgm:pt modelId="{7A9504D7-40ED-4B1A-BF4D-B24633835505}" type="sibTrans" cxnId="{FACB1574-E65C-4068-A235-735840FBC2F2}">
      <dgm:prSet/>
      <dgm:spPr/>
      <dgm:t>
        <a:bodyPr/>
        <a:lstStyle/>
        <a:p>
          <a:endParaRPr lang="cs-CZ"/>
        </a:p>
      </dgm:t>
    </dgm:pt>
    <dgm:pt modelId="{0D6D2EC5-A4E8-442B-98F8-6BD635BAAEE6}">
      <dgm:prSet phldrT="[Text]" custT="1"/>
      <dgm:spPr>
        <a:solidFill>
          <a:schemeClr val="accent1">
            <a:lumMod val="75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b="1" dirty="0" smtClean="0"/>
            <a:t>V jízdárně Vitality Slezsko</a:t>
          </a:r>
          <a:endParaRPr lang="cs-CZ" sz="1800" b="1" dirty="0"/>
        </a:p>
      </dgm:t>
    </dgm:pt>
    <dgm:pt modelId="{72126E86-7730-4254-B8E7-AD040C009481}" type="parTrans" cxnId="{7088AD0D-E6DB-40E4-A12D-646DC5B87F22}">
      <dgm:prSet/>
      <dgm:spPr/>
      <dgm:t>
        <a:bodyPr/>
        <a:lstStyle/>
        <a:p>
          <a:endParaRPr lang="cs-CZ"/>
        </a:p>
      </dgm:t>
    </dgm:pt>
    <dgm:pt modelId="{7EBBBA07-01CA-4357-9F2F-0D1DDFE3D9D4}" type="sibTrans" cxnId="{7088AD0D-E6DB-40E4-A12D-646DC5B87F22}">
      <dgm:prSet/>
      <dgm:spPr/>
      <dgm:t>
        <a:bodyPr/>
        <a:lstStyle/>
        <a:p>
          <a:endParaRPr lang="cs-CZ"/>
        </a:p>
      </dgm:t>
    </dgm:pt>
    <dgm:pt modelId="{83A610D7-0DCB-45B8-8CB0-669C4460A4B9}">
      <dgm:prSet/>
      <dgm:spPr>
        <a:noFill/>
      </dgm:spPr>
      <dgm:t>
        <a:bodyPr/>
        <a:lstStyle/>
        <a:p>
          <a:endParaRPr lang="cs-CZ" dirty="0"/>
        </a:p>
      </dgm:t>
    </dgm:pt>
    <dgm:pt modelId="{4811D749-7C5A-4152-A19B-20A3FC81A339}" type="parTrans" cxnId="{273AA7A2-4AFF-4B76-844B-93F8B174CE61}">
      <dgm:prSet/>
      <dgm:spPr/>
      <dgm:t>
        <a:bodyPr/>
        <a:lstStyle/>
        <a:p>
          <a:endParaRPr lang="cs-CZ"/>
        </a:p>
      </dgm:t>
    </dgm:pt>
    <dgm:pt modelId="{AED70977-1BCF-46DD-B34C-9ED6F3FDE4A7}" type="sibTrans" cxnId="{273AA7A2-4AFF-4B76-844B-93F8B174CE61}">
      <dgm:prSet/>
      <dgm:spPr/>
      <dgm:t>
        <a:bodyPr/>
        <a:lstStyle/>
        <a:p>
          <a:endParaRPr lang="cs-CZ"/>
        </a:p>
      </dgm:t>
    </dgm:pt>
    <dgm:pt modelId="{98A2DC0C-6E3B-44F6-9961-37920E67A8E1}" type="pres">
      <dgm:prSet presAssocID="{D8722B1F-ED96-4F4D-BBBC-620262ABC94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72F6834-EE93-48F0-9FBB-AB5B7ECF8EBE}" type="pres">
      <dgm:prSet presAssocID="{8C03C533-8A77-43D3-8A88-6C62A63596A2}" presName="composite" presStyleCnt="0"/>
      <dgm:spPr/>
    </dgm:pt>
    <dgm:pt modelId="{6A619CC4-1966-4B14-8E1C-D540FEFD7EDB}" type="pres">
      <dgm:prSet presAssocID="{8C03C533-8A77-43D3-8A88-6C62A63596A2}" presName="rect1" presStyleLbl="bgShp" presStyleIdx="0" presStyleCnt="4" custLinFactNeighborX="-4371" custLinFactNeighborY="65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0EBA91C0-8671-4F30-8B56-0904C2400D73}" type="pres">
      <dgm:prSet presAssocID="{8C03C533-8A77-43D3-8A88-6C62A63596A2}" presName="rect2" presStyleLbl="trBgShp" presStyleIdx="0" presStyleCnt="4" custScaleX="96851" custScaleY="163981" custLinFactNeighborX="-3230" custLinFactNeighborY="-780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8E7AFF8-D986-4BD9-AB64-8AB17AEBE918}" type="pres">
      <dgm:prSet presAssocID="{CB04132E-9E3E-4D18-84D3-E7A138A5352F}" presName="sibTrans" presStyleCnt="0"/>
      <dgm:spPr/>
    </dgm:pt>
    <dgm:pt modelId="{57046AB1-23CD-42AB-B1E5-BF3014ED7862}" type="pres">
      <dgm:prSet presAssocID="{9718C725-640D-4F8F-A82B-010E3B2F3529}" presName="composite" presStyleCnt="0"/>
      <dgm:spPr/>
    </dgm:pt>
    <dgm:pt modelId="{505CDBF1-ABFE-4F98-A7B1-69B30CCAE056}" type="pres">
      <dgm:prSet presAssocID="{9718C725-640D-4F8F-A82B-010E3B2F3529}" presName="rect1" presStyleLbl="bgShp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4000" b="-54000"/>
          </a:stretch>
        </a:blipFill>
      </dgm:spPr>
      <dgm:t>
        <a:bodyPr/>
        <a:lstStyle/>
        <a:p>
          <a:endParaRPr lang="cs-CZ"/>
        </a:p>
      </dgm:t>
    </dgm:pt>
    <dgm:pt modelId="{BC4DF8B3-DC8B-4234-9AEF-69672323F3E2}" type="pres">
      <dgm:prSet presAssocID="{9718C725-640D-4F8F-A82B-010E3B2F3529}" presName="rect2" presStyleLbl="trBgShp" presStyleIdx="1" presStyleCnt="4" custScaleX="98761" custScaleY="162500" custLinFactNeighborX="-767" custLinFactNeighborY="-89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91007E1-668F-4F1F-8A58-8B3E21A4038C}" type="pres">
      <dgm:prSet presAssocID="{7A9504D7-40ED-4B1A-BF4D-B24633835505}" presName="sibTrans" presStyleCnt="0"/>
      <dgm:spPr/>
    </dgm:pt>
    <dgm:pt modelId="{0FC4DF68-4829-4B7F-9711-69AD5157126B}" type="pres">
      <dgm:prSet presAssocID="{0D6D2EC5-A4E8-442B-98F8-6BD635BAAEE6}" presName="composite" presStyleCnt="0"/>
      <dgm:spPr/>
    </dgm:pt>
    <dgm:pt modelId="{8CD08326-E0EF-4359-85B6-4C71A16337B3}" type="pres">
      <dgm:prSet presAssocID="{0D6D2EC5-A4E8-442B-98F8-6BD635BAAEE6}" presName="rect1" presStyleLbl="bgShp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673D734C-513B-4E5B-BEA6-C2A2A5CD7F3C}" type="pres">
      <dgm:prSet presAssocID="{0D6D2EC5-A4E8-442B-98F8-6BD635BAAEE6}" presName="rect2" presStyleLbl="trBgShp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2167DB0-1F47-47E4-BEC4-E5DDD73A9AB4}" type="pres">
      <dgm:prSet presAssocID="{7EBBBA07-01CA-4357-9F2F-0D1DDFE3D9D4}" presName="sibTrans" presStyleCnt="0"/>
      <dgm:spPr/>
    </dgm:pt>
    <dgm:pt modelId="{8AAD6411-A9D3-4474-9EAD-45308FFDEC8B}" type="pres">
      <dgm:prSet presAssocID="{83A610D7-0DCB-45B8-8CB0-669C4460A4B9}" presName="composite" presStyleCnt="0"/>
      <dgm:spPr/>
    </dgm:pt>
    <dgm:pt modelId="{D188222D-43D2-4D26-AD31-AE061768BFA5}" type="pres">
      <dgm:prSet presAssocID="{83A610D7-0DCB-45B8-8CB0-669C4460A4B9}" presName="rect1" presStyleLbl="bgShp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cs-CZ"/>
        </a:p>
      </dgm:t>
    </dgm:pt>
    <dgm:pt modelId="{84EA7877-8DC2-4491-B498-A40EDB293BDD}" type="pres">
      <dgm:prSet presAssocID="{83A610D7-0DCB-45B8-8CB0-669C4460A4B9}" presName="rect2" presStyleLbl="trBgShp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088AD0D-E6DB-40E4-A12D-646DC5B87F22}" srcId="{D8722B1F-ED96-4F4D-BBBC-620262ABC946}" destId="{0D6D2EC5-A4E8-442B-98F8-6BD635BAAEE6}" srcOrd="2" destOrd="0" parTransId="{72126E86-7730-4254-B8E7-AD040C009481}" sibTransId="{7EBBBA07-01CA-4357-9F2F-0D1DDFE3D9D4}"/>
    <dgm:cxn modelId="{FACB1574-E65C-4068-A235-735840FBC2F2}" srcId="{D8722B1F-ED96-4F4D-BBBC-620262ABC946}" destId="{9718C725-640D-4F8F-A82B-010E3B2F3529}" srcOrd="1" destOrd="0" parTransId="{8061DB25-16C6-4739-ACD8-6F3F49D411EC}" sibTransId="{7A9504D7-40ED-4B1A-BF4D-B24633835505}"/>
    <dgm:cxn modelId="{273AA7A2-4AFF-4B76-844B-93F8B174CE61}" srcId="{D8722B1F-ED96-4F4D-BBBC-620262ABC946}" destId="{83A610D7-0DCB-45B8-8CB0-669C4460A4B9}" srcOrd="3" destOrd="0" parTransId="{4811D749-7C5A-4152-A19B-20A3FC81A339}" sibTransId="{AED70977-1BCF-46DD-B34C-9ED6F3FDE4A7}"/>
    <dgm:cxn modelId="{F26F30E3-89C6-42B2-B76F-F2DF3CE25E6C}" type="presOf" srcId="{D8722B1F-ED96-4F4D-BBBC-620262ABC946}" destId="{98A2DC0C-6E3B-44F6-9961-37920E67A8E1}" srcOrd="0" destOrd="0" presId="urn:microsoft.com/office/officeart/2008/layout/BendingPictureSemiTransparentText"/>
    <dgm:cxn modelId="{99E45CA8-DE64-441A-88BF-164F341EBF3F}" type="presOf" srcId="{83A610D7-0DCB-45B8-8CB0-669C4460A4B9}" destId="{84EA7877-8DC2-4491-B498-A40EDB293BDD}" srcOrd="0" destOrd="0" presId="urn:microsoft.com/office/officeart/2008/layout/BendingPictureSemiTransparentText"/>
    <dgm:cxn modelId="{25F75056-E89E-421B-A094-B26B72BB651F}" type="presOf" srcId="{0D6D2EC5-A4E8-442B-98F8-6BD635BAAEE6}" destId="{673D734C-513B-4E5B-BEA6-C2A2A5CD7F3C}" srcOrd="0" destOrd="0" presId="urn:microsoft.com/office/officeart/2008/layout/BendingPictureSemiTransparentText"/>
    <dgm:cxn modelId="{96EE7B54-D875-4DF4-A633-2DB1EB2C02EB}" type="presOf" srcId="{9718C725-640D-4F8F-A82B-010E3B2F3529}" destId="{BC4DF8B3-DC8B-4234-9AEF-69672323F3E2}" srcOrd="0" destOrd="0" presId="urn:microsoft.com/office/officeart/2008/layout/BendingPictureSemiTransparentText"/>
    <dgm:cxn modelId="{D9864371-81EF-4C5E-8D28-F80E9B01910D}" type="presOf" srcId="{8C03C533-8A77-43D3-8A88-6C62A63596A2}" destId="{0EBA91C0-8671-4F30-8B56-0904C2400D73}" srcOrd="0" destOrd="0" presId="urn:microsoft.com/office/officeart/2008/layout/BendingPictureSemiTransparentText"/>
    <dgm:cxn modelId="{FCDB00E2-0654-42AB-B05F-25323496D6E7}" srcId="{D8722B1F-ED96-4F4D-BBBC-620262ABC946}" destId="{8C03C533-8A77-43D3-8A88-6C62A63596A2}" srcOrd="0" destOrd="0" parTransId="{ABC1320B-526F-4ECC-94FF-08B75F377AD6}" sibTransId="{CB04132E-9E3E-4D18-84D3-E7A138A5352F}"/>
    <dgm:cxn modelId="{D276D18A-648D-467C-9262-CFAA2406A757}" type="presParOf" srcId="{98A2DC0C-6E3B-44F6-9961-37920E67A8E1}" destId="{C72F6834-EE93-48F0-9FBB-AB5B7ECF8EBE}" srcOrd="0" destOrd="0" presId="urn:microsoft.com/office/officeart/2008/layout/BendingPictureSemiTransparentText"/>
    <dgm:cxn modelId="{F299126F-C055-48CB-ADC6-604F139DCDA1}" type="presParOf" srcId="{C72F6834-EE93-48F0-9FBB-AB5B7ECF8EBE}" destId="{6A619CC4-1966-4B14-8E1C-D540FEFD7EDB}" srcOrd="0" destOrd="0" presId="urn:microsoft.com/office/officeart/2008/layout/BendingPictureSemiTransparentText"/>
    <dgm:cxn modelId="{2F86F6A3-F406-4B92-B4D5-D41F1B9A74B1}" type="presParOf" srcId="{C72F6834-EE93-48F0-9FBB-AB5B7ECF8EBE}" destId="{0EBA91C0-8671-4F30-8B56-0904C2400D73}" srcOrd="1" destOrd="0" presId="urn:microsoft.com/office/officeart/2008/layout/BendingPictureSemiTransparentText"/>
    <dgm:cxn modelId="{BB0A6CF6-86DD-492C-A8AC-0782E2C8D0A5}" type="presParOf" srcId="{98A2DC0C-6E3B-44F6-9961-37920E67A8E1}" destId="{C8E7AFF8-D986-4BD9-AB64-8AB17AEBE918}" srcOrd="1" destOrd="0" presId="urn:microsoft.com/office/officeart/2008/layout/BendingPictureSemiTransparentText"/>
    <dgm:cxn modelId="{A0C1E863-4718-4F39-B005-6A966F04AF15}" type="presParOf" srcId="{98A2DC0C-6E3B-44F6-9961-37920E67A8E1}" destId="{57046AB1-23CD-42AB-B1E5-BF3014ED7862}" srcOrd="2" destOrd="0" presId="urn:microsoft.com/office/officeart/2008/layout/BendingPictureSemiTransparentText"/>
    <dgm:cxn modelId="{807A85E2-FA0B-4D0F-B9A3-52CD5BBC62A7}" type="presParOf" srcId="{57046AB1-23CD-42AB-B1E5-BF3014ED7862}" destId="{505CDBF1-ABFE-4F98-A7B1-69B30CCAE056}" srcOrd="0" destOrd="0" presId="urn:microsoft.com/office/officeart/2008/layout/BendingPictureSemiTransparentText"/>
    <dgm:cxn modelId="{B060DC66-7D60-49AE-AAA4-E50604AC0DC1}" type="presParOf" srcId="{57046AB1-23CD-42AB-B1E5-BF3014ED7862}" destId="{BC4DF8B3-DC8B-4234-9AEF-69672323F3E2}" srcOrd="1" destOrd="0" presId="urn:microsoft.com/office/officeart/2008/layout/BendingPictureSemiTransparentText"/>
    <dgm:cxn modelId="{7796C832-C352-47BD-BC1C-F8D2D6EB420F}" type="presParOf" srcId="{98A2DC0C-6E3B-44F6-9961-37920E67A8E1}" destId="{191007E1-668F-4F1F-8A58-8B3E21A4038C}" srcOrd="3" destOrd="0" presId="urn:microsoft.com/office/officeart/2008/layout/BendingPictureSemiTransparentText"/>
    <dgm:cxn modelId="{5A146F9B-72E2-4F64-9DA7-07E111C43B78}" type="presParOf" srcId="{98A2DC0C-6E3B-44F6-9961-37920E67A8E1}" destId="{0FC4DF68-4829-4B7F-9711-69AD5157126B}" srcOrd="4" destOrd="0" presId="urn:microsoft.com/office/officeart/2008/layout/BendingPictureSemiTransparentText"/>
    <dgm:cxn modelId="{DE5486BC-4712-499A-851A-CAD589A3F7EF}" type="presParOf" srcId="{0FC4DF68-4829-4B7F-9711-69AD5157126B}" destId="{8CD08326-E0EF-4359-85B6-4C71A16337B3}" srcOrd="0" destOrd="0" presId="urn:microsoft.com/office/officeart/2008/layout/BendingPictureSemiTransparentText"/>
    <dgm:cxn modelId="{A5308256-DC2B-4D65-89D7-A02E7E8B452F}" type="presParOf" srcId="{0FC4DF68-4829-4B7F-9711-69AD5157126B}" destId="{673D734C-513B-4E5B-BEA6-C2A2A5CD7F3C}" srcOrd="1" destOrd="0" presId="urn:microsoft.com/office/officeart/2008/layout/BendingPictureSemiTransparentText"/>
    <dgm:cxn modelId="{71CB4AAA-3C0A-4016-98F4-C32711F42231}" type="presParOf" srcId="{98A2DC0C-6E3B-44F6-9961-37920E67A8E1}" destId="{12167DB0-1F47-47E4-BEC4-E5DDD73A9AB4}" srcOrd="5" destOrd="0" presId="urn:microsoft.com/office/officeart/2008/layout/BendingPictureSemiTransparentText"/>
    <dgm:cxn modelId="{613EEE0F-2DC7-42AD-8731-CABDC8EF2E88}" type="presParOf" srcId="{98A2DC0C-6E3B-44F6-9961-37920E67A8E1}" destId="{8AAD6411-A9D3-4474-9EAD-45308FFDEC8B}" srcOrd="6" destOrd="0" presId="urn:microsoft.com/office/officeart/2008/layout/BendingPictureSemiTransparentText"/>
    <dgm:cxn modelId="{08038463-056D-4291-89E2-CA5E2F1D38FA}" type="presParOf" srcId="{8AAD6411-A9D3-4474-9EAD-45308FFDEC8B}" destId="{D188222D-43D2-4D26-AD31-AE061768BFA5}" srcOrd="0" destOrd="0" presId="urn:microsoft.com/office/officeart/2008/layout/BendingPictureSemiTransparentText"/>
    <dgm:cxn modelId="{FED6A36D-8800-41D2-89BB-5E215D829115}" type="presParOf" srcId="{8AAD6411-A9D3-4474-9EAD-45308FFDEC8B}" destId="{84EA7877-8DC2-4491-B498-A40EDB293BDD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D5E551A-8000-454A-B958-671068EE740F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E196E4E-C5B1-4DAA-A087-388E5F02EA77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2">
                  <a:lumMod val="50000"/>
                </a:schemeClr>
              </a:solidFill>
            </a:rPr>
            <a:t>Keramická dílna</a:t>
          </a:r>
          <a:endParaRPr lang="cs-CZ" sz="1600" b="1" dirty="0">
            <a:solidFill>
              <a:schemeClr val="accent2">
                <a:lumMod val="50000"/>
              </a:schemeClr>
            </a:solidFill>
          </a:endParaRPr>
        </a:p>
      </dgm:t>
    </dgm:pt>
    <dgm:pt modelId="{D2282D7A-1FE1-442F-A434-F6D665273C31}" type="parTrans" cxnId="{F9E3DE23-8608-4A3A-9ECA-A0932A57C911}">
      <dgm:prSet/>
      <dgm:spPr/>
      <dgm:t>
        <a:bodyPr/>
        <a:lstStyle/>
        <a:p>
          <a:endParaRPr lang="cs-CZ"/>
        </a:p>
      </dgm:t>
    </dgm:pt>
    <dgm:pt modelId="{2068463A-2D24-49FD-B09E-C6A016915181}" type="sibTrans" cxnId="{F9E3DE23-8608-4A3A-9ECA-A0932A57C911}">
      <dgm:prSet/>
      <dgm:spPr/>
      <dgm:t>
        <a:bodyPr/>
        <a:lstStyle/>
        <a:p>
          <a:endParaRPr lang="cs-CZ"/>
        </a:p>
      </dgm:t>
    </dgm:pt>
    <dgm:pt modelId="{F67A05F9-AA54-47F8-9288-AFECB64E6C69}">
      <dgm:prSet phldrT="[Text]" custT="1"/>
      <dgm:spPr/>
      <dgm:t>
        <a:bodyPr/>
        <a:lstStyle/>
        <a:p>
          <a:pPr algn="ctr"/>
          <a:r>
            <a:rPr lang="cs-CZ" sz="1600" b="1" dirty="0" err="1" smtClean="0">
              <a:solidFill>
                <a:schemeClr val="accent2">
                  <a:lumMod val="50000"/>
                </a:schemeClr>
              </a:solidFill>
            </a:rPr>
            <a:t>Stolařská</a:t>
          </a:r>
          <a:r>
            <a:rPr lang="cs-CZ" sz="1600" b="1" dirty="0" smtClean="0">
              <a:solidFill>
                <a:schemeClr val="accent2">
                  <a:lumMod val="50000"/>
                </a:schemeClr>
              </a:solidFill>
            </a:rPr>
            <a:t> dílna</a:t>
          </a:r>
          <a:endParaRPr lang="cs-CZ" sz="1600" b="1" dirty="0">
            <a:solidFill>
              <a:schemeClr val="accent2">
                <a:lumMod val="50000"/>
              </a:schemeClr>
            </a:solidFill>
          </a:endParaRPr>
        </a:p>
      </dgm:t>
    </dgm:pt>
    <dgm:pt modelId="{CBD95A34-35B7-4CB2-9837-E213D5C2FFD7}" type="parTrans" cxnId="{93F061B4-DCA1-4DC6-AC09-BD61F33D2C58}">
      <dgm:prSet/>
      <dgm:spPr/>
      <dgm:t>
        <a:bodyPr/>
        <a:lstStyle/>
        <a:p>
          <a:endParaRPr lang="cs-CZ"/>
        </a:p>
      </dgm:t>
    </dgm:pt>
    <dgm:pt modelId="{4CAC73C2-2412-4957-AE77-1422AE33118C}" type="sibTrans" cxnId="{93F061B4-DCA1-4DC6-AC09-BD61F33D2C58}">
      <dgm:prSet/>
      <dgm:spPr/>
      <dgm:t>
        <a:bodyPr/>
        <a:lstStyle/>
        <a:p>
          <a:endParaRPr lang="cs-CZ"/>
        </a:p>
      </dgm:t>
    </dgm:pt>
    <dgm:pt modelId="{A7DF906B-2ADE-4FF1-8787-FB138D091248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2">
                  <a:lumMod val="50000"/>
                </a:schemeClr>
              </a:solidFill>
            </a:rPr>
            <a:t>Textilní dílna</a:t>
          </a:r>
          <a:endParaRPr lang="cs-CZ" sz="1600" b="1" dirty="0">
            <a:solidFill>
              <a:schemeClr val="accent2">
                <a:lumMod val="50000"/>
              </a:schemeClr>
            </a:solidFill>
          </a:endParaRPr>
        </a:p>
      </dgm:t>
    </dgm:pt>
    <dgm:pt modelId="{EB5223A5-EDE0-4769-99CA-B79541A6E2D9}" type="parTrans" cxnId="{DC9FA355-E734-4EAC-BDF9-06A11497A667}">
      <dgm:prSet/>
      <dgm:spPr/>
      <dgm:t>
        <a:bodyPr/>
        <a:lstStyle/>
        <a:p>
          <a:endParaRPr lang="cs-CZ"/>
        </a:p>
      </dgm:t>
    </dgm:pt>
    <dgm:pt modelId="{6783C98D-62BC-41BF-B19F-7E3215068FCF}" type="sibTrans" cxnId="{DC9FA355-E734-4EAC-BDF9-06A11497A667}">
      <dgm:prSet/>
      <dgm:spPr/>
      <dgm:t>
        <a:bodyPr/>
        <a:lstStyle/>
        <a:p>
          <a:endParaRPr lang="cs-CZ"/>
        </a:p>
      </dgm:t>
    </dgm:pt>
    <dgm:pt modelId="{A38280CD-D43B-4499-9CB7-E6FF9C4CC500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2">
                  <a:lumMod val="50000"/>
                </a:schemeClr>
              </a:solidFill>
            </a:rPr>
            <a:t>Dílna svící</a:t>
          </a:r>
          <a:endParaRPr lang="cs-CZ" sz="1600" b="1" dirty="0">
            <a:solidFill>
              <a:schemeClr val="accent2">
                <a:lumMod val="50000"/>
              </a:schemeClr>
            </a:solidFill>
          </a:endParaRPr>
        </a:p>
      </dgm:t>
    </dgm:pt>
    <dgm:pt modelId="{FD9C6307-89A3-475C-8987-6BCEFDB1D483}" type="parTrans" cxnId="{D9559F73-565D-4D38-9A1E-AAEF55646C95}">
      <dgm:prSet/>
      <dgm:spPr/>
      <dgm:t>
        <a:bodyPr/>
        <a:lstStyle/>
        <a:p>
          <a:endParaRPr lang="cs-CZ"/>
        </a:p>
      </dgm:t>
    </dgm:pt>
    <dgm:pt modelId="{7F00A675-1CDF-4FD3-980D-49D083E95E35}" type="sibTrans" cxnId="{D9559F73-565D-4D38-9A1E-AAEF55646C95}">
      <dgm:prSet/>
      <dgm:spPr/>
      <dgm:t>
        <a:bodyPr/>
        <a:lstStyle/>
        <a:p>
          <a:endParaRPr lang="cs-CZ"/>
        </a:p>
      </dgm:t>
    </dgm:pt>
    <dgm:pt modelId="{7D6577A7-3912-4BF4-A492-A4175E968E54}">
      <dgm:prSet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2">
                  <a:lumMod val="50000"/>
                </a:schemeClr>
              </a:solidFill>
            </a:rPr>
            <a:t>Košíkářská dílna</a:t>
          </a:r>
          <a:endParaRPr lang="cs-CZ" sz="1600" b="1" dirty="0">
            <a:solidFill>
              <a:schemeClr val="accent2">
                <a:lumMod val="50000"/>
              </a:schemeClr>
            </a:solidFill>
          </a:endParaRPr>
        </a:p>
      </dgm:t>
    </dgm:pt>
    <dgm:pt modelId="{4369A6D0-68C2-463D-BDF2-AAF159C59FDF}" type="parTrans" cxnId="{2BF6D5AD-8F0B-43F1-A47F-BBC2DEDA8CCC}">
      <dgm:prSet/>
      <dgm:spPr/>
      <dgm:t>
        <a:bodyPr/>
        <a:lstStyle/>
        <a:p>
          <a:endParaRPr lang="cs-CZ"/>
        </a:p>
      </dgm:t>
    </dgm:pt>
    <dgm:pt modelId="{6A8A2C2C-1910-4FDD-A4BD-3AA92CF0B020}" type="sibTrans" cxnId="{2BF6D5AD-8F0B-43F1-A47F-BBC2DEDA8CCC}">
      <dgm:prSet/>
      <dgm:spPr/>
      <dgm:t>
        <a:bodyPr/>
        <a:lstStyle/>
        <a:p>
          <a:endParaRPr lang="cs-CZ"/>
        </a:p>
      </dgm:t>
    </dgm:pt>
    <dgm:pt modelId="{7B42C3AF-71DF-4E17-9D4D-146699AA2CBE}">
      <dgm:prSet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2">
                  <a:lumMod val="50000"/>
                </a:schemeClr>
              </a:solidFill>
            </a:rPr>
            <a:t>Dílna ručních prací</a:t>
          </a:r>
          <a:endParaRPr lang="cs-CZ" sz="1600" b="1" dirty="0">
            <a:solidFill>
              <a:schemeClr val="accent2">
                <a:lumMod val="50000"/>
              </a:schemeClr>
            </a:solidFill>
          </a:endParaRPr>
        </a:p>
      </dgm:t>
    </dgm:pt>
    <dgm:pt modelId="{F04FC341-047B-4F3E-9EC2-181CE67C171E}" type="sibTrans" cxnId="{C1FF20E1-2BE2-40CB-A5B8-32C8CF9C6816}">
      <dgm:prSet/>
      <dgm:spPr/>
      <dgm:t>
        <a:bodyPr/>
        <a:lstStyle/>
        <a:p>
          <a:endParaRPr lang="cs-CZ"/>
        </a:p>
      </dgm:t>
    </dgm:pt>
    <dgm:pt modelId="{9A586F7D-98E6-42D1-B211-2A98F3E03DDF}" type="parTrans" cxnId="{C1FF20E1-2BE2-40CB-A5B8-32C8CF9C6816}">
      <dgm:prSet/>
      <dgm:spPr/>
      <dgm:t>
        <a:bodyPr/>
        <a:lstStyle/>
        <a:p>
          <a:endParaRPr lang="cs-CZ"/>
        </a:p>
      </dgm:t>
    </dgm:pt>
    <dgm:pt modelId="{F5508EEF-9382-4692-A8B8-D639F6DD13CD}" type="pres">
      <dgm:prSet presAssocID="{1D5E551A-8000-454A-B958-671068EE740F}" presName="Name0" presStyleCnt="0">
        <dgm:presLayoutVars>
          <dgm:dir/>
        </dgm:presLayoutVars>
      </dgm:prSet>
      <dgm:spPr/>
      <dgm:t>
        <a:bodyPr/>
        <a:lstStyle/>
        <a:p>
          <a:endParaRPr lang="cs-CZ"/>
        </a:p>
      </dgm:t>
    </dgm:pt>
    <dgm:pt modelId="{4159640A-C3D2-4D06-B452-C179DAAC9E47}" type="pres">
      <dgm:prSet presAssocID="{7E196E4E-C5B1-4DAA-A087-388E5F02EA77}" presName="composite" presStyleCnt="0"/>
      <dgm:spPr/>
    </dgm:pt>
    <dgm:pt modelId="{450CA98F-7757-4D74-8E0F-153E7318C6F5}" type="pres">
      <dgm:prSet presAssocID="{7E196E4E-C5B1-4DAA-A087-388E5F02EA77}" presName="rect2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0B88731-53E8-497E-A0C2-CA27C407060C}" type="pres">
      <dgm:prSet presAssocID="{7E196E4E-C5B1-4DAA-A087-388E5F02EA77}" presName="rect1" presStyleLbl="align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</dgm:spPr>
    </dgm:pt>
    <dgm:pt modelId="{579331CB-6DAE-490F-8294-2193297AB910}" type="pres">
      <dgm:prSet presAssocID="{2068463A-2D24-49FD-B09E-C6A016915181}" presName="sibTrans" presStyleCnt="0"/>
      <dgm:spPr/>
    </dgm:pt>
    <dgm:pt modelId="{63F14D18-59A9-490F-A9C7-E3539C9FB258}" type="pres">
      <dgm:prSet presAssocID="{7D6577A7-3912-4BF4-A492-A4175E968E54}" presName="composite" presStyleCnt="0"/>
      <dgm:spPr/>
    </dgm:pt>
    <dgm:pt modelId="{61E60D08-4873-46D7-BD1D-083415F6C6B9}" type="pres">
      <dgm:prSet presAssocID="{7D6577A7-3912-4BF4-A492-A4175E968E54}" presName="rect2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28D11CE-686E-44CF-A89B-8B8F3D862193}" type="pres">
      <dgm:prSet presAssocID="{7D6577A7-3912-4BF4-A492-A4175E968E54}" presName="rect1" presStyleLbl="align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cs-CZ"/>
        </a:p>
      </dgm:t>
    </dgm:pt>
    <dgm:pt modelId="{000FD2D1-8635-4136-9598-4BB571F0A44D}" type="pres">
      <dgm:prSet presAssocID="{6A8A2C2C-1910-4FDD-A4BD-3AA92CF0B020}" presName="sibTrans" presStyleCnt="0"/>
      <dgm:spPr/>
    </dgm:pt>
    <dgm:pt modelId="{15FA11C4-2145-4222-80B0-63D01DF9A2B3}" type="pres">
      <dgm:prSet presAssocID="{F67A05F9-AA54-47F8-9288-AFECB64E6C69}" presName="composite" presStyleCnt="0"/>
      <dgm:spPr/>
    </dgm:pt>
    <dgm:pt modelId="{4A8FEDFD-7EB5-4C1A-934F-AB629B06F636}" type="pres">
      <dgm:prSet presAssocID="{F67A05F9-AA54-47F8-9288-AFECB64E6C69}" presName="rect2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C23D82-2C30-4781-9F99-B8DE07B8B58E}" type="pres">
      <dgm:prSet presAssocID="{F67A05F9-AA54-47F8-9288-AFECB64E6C69}" presName="rect1" presStyleLbl="align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cs-CZ"/>
        </a:p>
      </dgm:t>
    </dgm:pt>
    <dgm:pt modelId="{19E82D82-8E89-4E6C-99AB-89BF43017AF2}" type="pres">
      <dgm:prSet presAssocID="{4CAC73C2-2412-4957-AE77-1422AE33118C}" presName="sibTrans" presStyleCnt="0"/>
      <dgm:spPr/>
    </dgm:pt>
    <dgm:pt modelId="{FDB4F4D6-60EE-481A-A45E-7651242B94F3}" type="pres">
      <dgm:prSet presAssocID="{A7DF906B-2ADE-4FF1-8787-FB138D091248}" presName="composite" presStyleCnt="0"/>
      <dgm:spPr/>
    </dgm:pt>
    <dgm:pt modelId="{52016912-F2D3-4FFE-AFE6-FEC79A10B417}" type="pres">
      <dgm:prSet presAssocID="{A7DF906B-2ADE-4FF1-8787-FB138D091248}" presName="rect2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A36DEF9-42B0-4E64-B35D-C3110493C856}" type="pres">
      <dgm:prSet presAssocID="{A7DF906B-2ADE-4FF1-8787-FB138D091248}" presName="rect1" presStyleLbl="alignImgPlace1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C2607D5C-F467-4525-8FCE-2EF03487C423}" type="pres">
      <dgm:prSet presAssocID="{6783C98D-62BC-41BF-B19F-7E3215068FCF}" presName="sibTrans" presStyleCnt="0"/>
      <dgm:spPr/>
    </dgm:pt>
    <dgm:pt modelId="{DFA31670-CDDE-4CFC-AE85-728D62C5C7E7}" type="pres">
      <dgm:prSet presAssocID="{7B42C3AF-71DF-4E17-9D4D-146699AA2CBE}" presName="composite" presStyleCnt="0"/>
      <dgm:spPr/>
    </dgm:pt>
    <dgm:pt modelId="{8E58447C-5FD1-4AE9-BFCC-19F6827CD872}" type="pres">
      <dgm:prSet presAssocID="{7B42C3AF-71DF-4E17-9D4D-146699AA2CBE}" presName="rect2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0079C7F-11D3-4B45-B09B-071C13ACE8F5}" type="pres">
      <dgm:prSet presAssocID="{7B42C3AF-71DF-4E17-9D4D-146699AA2CBE}" presName="rect1" presStyleLbl="alignImgPlac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102726AE-79C9-4E19-BEE2-2F8D83D5AC74}" type="pres">
      <dgm:prSet presAssocID="{F04FC341-047B-4F3E-9EC2-181CE67C171E}" presName="sibTrans" presStyleCnt="0"/>
      <dgm:spPr/>
    </dgm:pt>
    <dgm:pt modelId="{5F6BA905-319F-4674-BC7A-965E5F76A749}" type="pres">
      <dgm:prSet presAssocID="{A38280CD-D43B-4499-9CB7-E6FF9C4CC500}" presName="composite" presStyleCnt="0"/>
      <dgm:spPr/>
    </dgm:pt>
    <dgm:pt modelId="{F1E68F54-7A8E-4EB3-BB5F-62915BCFE04A}" type="pres">
      <dgm:prSet presAssocID="{A38280CD-D43B-4499-9CB7-E6FF9C4CC500}" presName="rect2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DA2656A-60BC-4CE1-A0AA-2AA7CAA81C22}" type="pres">
      <dgm:prSet presAssocID="{A38280CD-D43B-4499-9CB7-E6FF9C4CC500}" presName="rect1" presStyleLbl="align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</dgm:ptLst>
  <dgm:cxnLst>
    <dgm:cxn modelId="{2BF6D5AD-8F0B-43F1-A47F-BBC2DEDA8CCC}" srcId="{1D5E551A-8000-454A-B958-671068EE740F}" destId="{7D6577A7-3912-4BF4-A492-A4175E968E54}" srcOrd="1" destOrd="0" parTransId="{4369A6D0-68C2-463D-BDF2-AAF159C59FDF}" sibTransId="{6A8A2C2C-1910-4FDD-A4BD-3AA92CF0B020}"/>
    <dgm:cxn modelId="{4C8BDB12-8B47-4649-A2D3-52FEEC2A9E35}" type="presOf" srcId="{7B42C3AF-71DF-4E17-9D4D-146699AA2CBE}" destId="{8E58447C-5FD1-4AE9-BFCC-19F6827CD872}" srcOrd="0" destOrd="0" presId="urn:microsoft.com/office/officeart/2008/layout/PictureGrid"/>
    <dgm:cxn modelId="{7C5A3F1E-EECB-407A-BD4D-F489706E2BBC}" type="presOf" srcId="{1D5E551A-8000-454A-B958-671068EE740F}" destId="{F5508EEF-9382-4692-A8B8-D639F6DD13CD}" srcOrd="0" destOrd="0" presId="urn:microsoft.com/office/officeart/2008/layout/PictureGrid"/>
    <dgm:cxn modelId="{88FDD424-2F75-45C8-A9BC-315E35A13CCA}" type="presOf" srcId="{7D6577A7-3912-4BF4-A492-A4175E968E54}" destId="{61E60D08-4873-46D7-BD1D-083415F6C6B9}" srcOrd="0" destOrd="0" presId="urn:microsoft.com/office/officeart/2008/layout/PictureGrid"/>
    <dgm:cxn modelId="{DC9FA355-E734-4EAC-BDF9-06A11497A667}" srcId="{1D5E551A-8000-454A-B958-671068EE740F}" destId="{A7DF906B-2ADE-4FF1-8787-FB138D091248}" srcOrd="3" destOrd="0" parTransId="{EB5223A5-EDE0-4769-99CA-B79541A6E2D9}" sibTransId="{6783C98D-62BC-41BF-B19F-7E3215068FCF}"/>
    <dgm:cxn modelId="{F9E3DE23-8608-4A3A-9ECA-A0932A57C911}" srcId="{1D5E551A-8000-454A-B958-671068EE740F}" destId="{7E196E4E-C5B1-4DAA-A087-388E5F02EA77}" srcOrd="0" destOrd="0" parTransId="{D2282D7A-1FE1-442F-A434-F6D665273C31}" sibTransId="{2068463A-2D24-49FD-B09E-C6A016915181}"/>
    <dgm:cxn modelId="{96CEA452-2BCC-4C87-8778-2F0F291DA358}" type="presOf" srcId="{A7DF906B-2ADE-4FF1-8787-FB138D091248}" destId="{52016912-F2D3-4FFE-AFE6-FEC79A10B417}" srcOrd="0" destOrd="0" presId="urn:microsoft.com/office/officeart/2008/layout/PictureGrid"/>
    <dgm:cxn modelId="{C1FF20E1-2BE2-40CB-A5B8-32C8CF9C6816}" srcId="{1D5E551A-8000-454A-B958-671068EE740F}" destId="{7B42C3AF-71DF-4E17-9D4D-146699AA2CBE}" srcOrd="4" destOrd="0" parTransId="{9A586F7D-98E6-42D1-B211-2A98F3E03DDF}" sibTransId="{F04FC341-047B-4F3E-9EC2-181CE67C171E}"/>
    <dgm:cxn modelId="{22C1DBB5-1212-4DBB-ADC2-E0056B7FFBD3}" type="presOf" srcId="{7E196E4E-C5B1-4DAA-A087-388E5F02EA77}" destId="{450CA98F-7757-4D74-8E0F-153E7318C6F5}" srcOrd="0" destOrd="0" presId="urn:microsoft.com/office/officeart/2008/layout/PictureGrid"/>
    <dgm:cxn modelId="{93F061B4-DCA1-4DC6-AC09-BD61F33D2C58}" srcId="{1D5E551A-8000-454A-B958-671068EE740F}" destId="{F67A05F9-AA54-47F8-9288-AFECB64E6C69}" srcOrd="2" destOrd="0" parTransId="{CBD95A34-35B7-4CB2-9837-E213D5C2FFD7}" sibTransId="{4CAC73C2-2412-4957-AE77-1422AE33118C}"/>
    <dgm:cxn modelId="{991AD6A0-3B62-4D28-9806-A7CABE058A85}" type="presOf" srcId="{A38280CD-D43B-4499-9CB7-E6FF9C4CC500}" destId="{F1E68F54-7A8E-4EB3-BB5F-62915BCFE04A}" srcOrd="0" destOrd="0" presId="urn:microsoft.com/office/officeart/2008/layout/PictureGrid"/>
    <dgm:cxn modelId="{D9559F73-565D-4D38-9A1E-AAEF55646C95}" srcId="{1D5E551A-8000-454A-B958-671068EE740F}" destId="{A38280CD-D43B-4499-9CB7-E6FF9C4CC500}" srcOrd="5" destOrd="0" parTransId="{FD9C6307-89A3-475C-8987-6BCEFDB1D483}" sibTransId="{7F00A675-1CDF-4FD3-980D-49D083E95E35}"/>
    <dgm:cxn modelId="{40744100-187A-4C5B-8D86-1D99913CB652}" type="presOf" srcId="{F67A05F9-AA54-47F8-9288-AFECB64E6C69}" destId="{4A8FEDFD-7EB5-4C1A-934F-AB629B06F636}" srcOrd="0" destOrd="0" presId="urn:microsoft.com/office/officeart/2008/layout/PictureGrid"/>
    <dgm:cxn modelId="{51457AAD-5BD0-442F-A088-055EB945512F}" type="presParOf" srcId="{F5508EEF-9382-4692-A8B8-D639F6DD13CD}" destId="{4159640A-C3D2-4D06-B452-C179DAAC9E47}" srcOrd="0" destOrd="0" presId="urn:microsoft.com/office/officeart/2008/layout/PictureGrid"/>
    <dgm:cxn modelId="{F569B70B-3F4F-420A-8C77-139C704250CC}" type="presParOf" srcId="{4159640A-C3D2-4D06-B452-C179DAAC9E47}" destId="{450CA98F-7757-4D74-8E0F-153E7318C6F5}" srcOrd="0" destOrd="0" presId="urn:microsoft.com/office/officeart/2008/layout/PictureGrid"/>
    <dgm:cxn modelId="{AA51E203-7348-4FFA-A13C-0C0CF9894A08}" type="presParOf" srcId="{4159640A-C3D2-4D06-B452-C179DAAC9E47}" destId="{00B88731-53E8-497E-A0C2-CA27C407060C}" srcOrd="1" destOrd="0" presId="urn:microsoft.com/office/officeart/2008/layout/PictureGrid"/>
    <dgm:cxn modelId="{70BB5A8C-4AC1-44AA-892A-214C58C389BF}" type="presParOf" srcId="{F5508EEF-9382-4692-A8B8-D639F6DD13CD}" destId="{579331CB-6DAE-490F-8294-2193297AB910}" srcOrd="1" destOrd="0" presId="urn:microsoft.com/office/officeart/2008/layout/PictureGrid"/>
    <dgm:cxn modelId="{AF1261CD-763C-4178-A1A9-6E617AB05B8B}" type="presParOf" srcId="{F5508EEF-9382-4692-A8B8-D639F6DD13CD}" destId="{63F14D18-59A9-490F-A9C7-E3539C9FB258}" srcOrd="2" destOrd="0" presId="urn:microsoft.com/office/officeart/2008/layout/PictureGrid"/>
    <dgm:cxn modelId="{C49EACD4-0235-432B-8462-FBFBFF935202}" type="presParOf" srcId="{63F14D18-59A9-490F-A9C7-E3539C9FB258}" destId="{61E60D08-4873-46D7-BD1D-083415F6C6B9}" srcOrd="0" destOrd="0" presId="urn:microsoft.com/office/officeart/2008/layout/PictureGrid"/>
    <dgm:cxn modelId="{43720CAC-6CB6-4A39-A3F2-611725237DDD}" type="presParOf" srcId="{63F14D18-59A9-490F-A9C7-E3539C9FB258}" destId="{028D11CE-686E-44CF-A89B-8B8F3D862193}" srcOrd="1" destOrd="0" presId="urn:microsoft.com/office/officeart/2008/layout/PictureGrid"/>
    <dgm:cxn modelId="{6AD6CD9A-1DB5-4683-98A6-2EF3776FCFE8}" type="presParOf" srcId="{F5508EEF-9382-4692-A8B8-D639F6DD13CD}" destId="{000FD2D1-8635-4136-9598-4BB571F0A44D}" srcOrd="3" destOrd="0" presId="urn:microsoft.com/office/officeart/2008/layout/PictureGrid"/>
    <dgm:cxn modelId="{9FB4B006-7C83-4CCA-A768-2596A118B243}" type="presParOf" srcId="{F5508EEF-9382-4692-A8B8-D639F6DD13CD}" destId="{15FA11C4-2145-4222-80B0-63D01DF9A2B3}" srcOrd="4" destOrd="0" presId="urn:microsoft.com/office/officeart/2008/layout/PictureGrid"/>
    <dgm:cxn modelId="{731793B8-92CC-4162-AA90-B9946459B31C}" type="presParOf" srcId="{15FA11C4-2145-4222-80B0-63D01DF9A2B3}" destId="{4A8FEDFD-7EB5-4C1A-934F-AB629B06F636}" srcOrd="0" destOrd="0" presId="urn:microsoft.com/office/officeart/2008/layout/PictureGrid"/>
    <dgm:cxn modelId="{1C1A2AC1-10D0-4BC4-9A84-175753251240}" type="presParOf" srcId="{15FA11C4-2145-4222-80B0-63D01DF9A2B3}" destId="{1AC23D82-2C30-4781-9F99-B8DE07B8B58E}" srcOrd="1" destOrd="0" presId="urn:microsoft.com/office/officeart/2008/layout/PictureGrid"/>
    <dgm:cxn modelId="{D10D56EA-BA6C-4CE5-8687-A7A64E3E4B80}" type="presParOf" srcId="{F5508EEF-9382-4692-A8B8-D639F6DD13CD}" destId="{19E82D82-8E89-4E6C-99AB-89BF43017AF2}" srcOrd="5" destOrd="0" presId="urn:microsoft.com/office/officeart/2008/layout/PictureGrid"/>
    <dgm:cxn modelId="{509423F1-EC43-49E2-B250-FD0A3CDFCF2A}" type="presParOf" srcId="{F5508EEF-9382-4692-A8B8-D639F6DD13CD}" destId="{FDB4F4D6-60EE-481A-A45E-7651242B94F3}" srcOrd="6" destOrd="0" presId="urn:microsoft.com/office/officeart/2008/layout/PictureGrid"/>
    <dgm:cxn modelId="{F58F2E44-94D3-4349-87C9-02839F98D9DD}" type="presParOf" srcId="{FDB4F4D6-60EE-481A-A45E-7651242B94F3}" destId="{52016912-F2D3-4FFE-AFE6-FEC79A10B417}" srcOrd="0" destOrd="0" presId="urn:microsoft.com/office/officeart/2008/layout/PictureGrid"/>
    <dgm:cxn modelId="{DF55AA8A-4131-4C62-8D4D-7B677C74A255}" type="presParOf" srcId="{FDB4F4D6-60EE-481A-A45E-7651242B94F3}" destId="{EA36DEF9-42B0-4E64-B35D-C3110493C856}" srcOrd="1" destOrd="0" presId="urn:microsoft.com/office/officeart/2008/layout/PictureGrid"/>
    <dgm:cxn modelId="{733000DD-0829-446A-8EAF-EE3406E8A4CF}" type="presParOf" srcId="{F5508EEF-9382-4692-A8B8-D639F6DD13CD}" destId="{C2607D5C-F467-4525-8FCE-2EF03487C423}" srcOrd="7" destOrd="0" presId="urn:microsoft.com/office/officeart/2008/layout/PictureGrid"/>
    <dgm:cxn modelId="{58E1776C-9A25-41EB-B025-CA71A99D3D56}" type="presParOf" srcId="{F5508EEF-9382-4692-A8B8-D639F6DD13CD}" destId="{DFA31670-CDDE-4CFC-AE85-728D62C5C7E7}" srcOrd="8" destOrd="0" presId="urn:microsoft.com/office/officeart/2008/layout/PictureGrid"/>
    <dgm:cxn modelId="{741D5EEA-103A-42B1-824A-F6BDC8EA14E5}" type="presParOf" srcId="{DFA31670-CDDE-4CFC-AE85-728D62C5C7E7}" destId="{8E58447C-5FD1-4AE9-BFCC-19F6827CD872}" srcOrd="0" destOrd="0" presId="urn:microsoft.com/office/officeart/2008/layout/PictureGrid"/>
    <dgm:cxn modelId="{19F3B55F-BAAB-4F53-BB68-1AD6D1A8907C}" type="presParOf" srcId="{DFA31670-CDDE-4CFC-AE85-728D62C5C7E7}" destId="{80079C7F-11D3-4B45-B09B-071C13ACE8F5}" srcOrd="1" destOrd="0" presId="urn:microsoft.com/office/officeart/2008/layout/PictureGrid"/>
    <dgm:cxn modelId="{65D7E57A-0B55-46FF-AB31-EB95500987FC}" type="presParOf" srcId="{F5508EEF-9382-4692-A8B8-D639F6DD13CD}" destId="{102726AE-79C9-4E19-BEE2-2F8D83D5AC74}" srcOrd="9" destOrd="0" presId="urn:microsoft.com/office/officeart/2008/layout/PictureGrid"/>
    <dgm:cxn modelId="{24C3590F-3B9E-4194-96A1-83406B2A4B06}" type="presParOf" srcId="{F5508EEF-9382-4692-A8B8-D639F6DD13CD}" destId="{5F6BA905-319F-4674-BC7A-965E5F76A749}" srcOrd="10" destOrd="0" presId="urn:microsoft.com/office/officeart/2008/layout/PictureGrid"/>
    <dgm:cxn modelId="{AA9310C5-144B-4DBD-8BDD-764F3A5CC364}" type="presParOf" srcId="{5F6BA905-319F-4674-BC7A-965E5F76A749}" destId="{F1E68F54-7A8E-4EB3-BB5F-62915BCFE04A}" srcOrd="0" destOrd="0" presId="urn:microsoft.com/office/officeart/2008/layout/PictureGrid"/>
    <dgm:cxn modelId="{095445CB-46DE-4BA9-A3DA-1FB328816997}" type="presParOf" srcId="{5F6BA905-319F-4674-BC7A-965E5F76A749}" destId="{5DA2656A-60BC-4CE1-A0AA-2AA7CAA81C22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758FC66-0390-416E-BC70-F9E693145A15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E8F986B-1DCF-4927-AF70-04A603ED0D56}">
      <dgm:prSet phldrT="[Text]" custT="1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2000" b="1" dirty="0" err="1" smtClean="0"/>
            <a:t>Vaječina</a:t>
          </a:r>
          <a:endParaRPr lang="cs-CZ" sz="2000" b="1" dirty="0"/>
        </a:p>
      </dgm:t>
    </dgm:pt>
    <dgm:pt modelId="{3B246762-FE75-47E5-8B93-FE3609F1AE03}" type="parTrans" cxnId="{5F167931-1E7C-4973-8D25-C5665A788C70}">
      <dgm:prSet/>
      <dgm:spPr/>
      <dgm:t>
        <a:bodyPr/>
        <a:lstStyle/>
        <a:p>
          <a:endParaRPr lang="cs-CZ"/>
        </a:p>
      </dgm:t>
    </dgm:pt>
    <dgm:pt modelId="{0E4DC298-A95B-492A-9A46-FA8B99296AEF}" type="sibTrans" cxnId="{5F167931-1E7C-4973-8D25-C5665A788C70}">
      <dgm:prSet/>
      <dgm:spPr/>
      <dgm:t>
        <a:bodyPr/>
        <a:lstStyle/>
        <a:p>
          <a:endParaRPr lang="cs-CZ"/>
        </a:p>
      </dgm:t>
    </dgm:pt>
    <dgm:pt modelId="{093820A9-82AD-426F-A293-A3FB2EF833FE}">
      <dgm:prSet phldrT="[Text]" custT="1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2000" b="1" dirty="0" err="1" smtClean="0"/>
            <a:t>Grilovačka</a:t>
          </a:r>
          <a:endParaRPr lang="cs-CZ" sz="2000" b="1" dirty="0"/>
        </a:p>
      </dgm:t>
    </dgm:pt>
    <dgm:pt modelId="{EE34B356-A3B4-4EAC-BB23-FE315A90A89B}" type="parTrans" cxnId="{3022B13C-FB6A-4371-A92E-210B4007E532}">
      <dgm:prSet/>
      <dgm:spPr/>
      <dgm:t>
        <a:bodyPr/>
        <a:lstStyle/>
        <a:p>
          <a:endParaRPr lang="cs-CZ"/>
        </a:p>
      </dgm:t>
    </dgm:pt>
    <dgm:pt modelId="{B6171814-E5BB-4BAA-9937-B8CDD603A2A9}" type="sibTrans" cxnId="{3022B13C-FB6A-4371-A92E-210B4007E532}">
      <dgm:prSet/>
      <dgm:spPr/>
      <dgm:t>
        <a:bodyPr/>
        <a:lstStyle/>
        <a:p>
          <a:endParaRPr lang="cs-CZ"/>
        </a:p>
      </dgm:t>
    </dgm:pt>
    <dgm:pt modelId="{3B87897D-8B93-43BB-91BD-0F28E9C296B1}">
      <dgm:prSet phldrT="[Text]" custT="1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2000" b="1" dirty="0" smtClean="0"/>
            <a:t>Zábava s klubem Míšou</a:t>
          </a:r>
          <a:endParaRPr lang="cs-CZ" sz="2000" b="1" dirty="0"/>
        </a:p>
      </dgm:t>
    </dgm:pt>
    <dgm:pt modelId="{C3D16836-121D-42A4-B93B-9C78BD6D5E9C}" type="parTrans" cxnId="{C9A41F6E-903C-4EB3-961E-AD6D982B86BC}">
      <dgm:prSet/>
      <dgm:spPr/>
      <dgm:t>
        <a:bodyPr/>
        <a:lstStyle/>
        <a:p>
          <a:endParaRPr lang="cs-CZ"/>
        </a:p>
      </dgm:t>
    </dgm:pt>
    <dgm:pt modelId="{A1E477B6-0079-4716-B49E-9048D99363C4}" type="sibTrans" cxnId="{C9A41F6E-903C-4EB3-961E-AD6D982B86BC}">
      <dgm:prSet/>
      <dgm:spPr/>
      <dgm:t>
        <a:bodyPr/>
        <a:lstStyle/>
        <a:p>
          <a:endParaRPr lang="cs-CZ"/>
        </a:p>
      </dgm:t>
    </dgm:pt>
    <dgm:pt modelId="{6CFC3C34-DF34-4919-8A6E-D65A3793F283}">
      <dgm:prSet custT="1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2000" b="1" dirty="0" smtClean="0"/>
            <a:t>Turistická vycházka na Lučinu</a:t>
          </a:r>
          <a:endParaRPr lang="cs-CZ" sz="2000" b="1" dirty="0"/>
        </a:p>
      </dgm:t>
    </dgm:pt>
    <dgm:pt modelId="{7EFA6A0D-ACB7-41CE-94F0-1B793BB94952}" type="parTrans" cxnId="{13EF3019-9F27-441D-871D-45B7FA7DD184}">
      <dgm:prSet/>
      <dgm:spPr/>
      <dgm:t>
        <a:bodyPr/>
        <a:lstStyle/>
        <a:p>
          <a:endParaRPr lang="cs-CZ"/>
        </a:p>
      </dgm:t>
    </dgm:pt>
    <dgm:pt modelId="{E24AA82A-B998-452C-ABD9-1F610F9A4B50}" type="sibTrans" cxnId="{13EF3019-9F27-441D-871D-45B7FA7DD184}">
      <dgm:prSet/>
      <dgm:spPr/>
      <dgm:t>
        <a:bodyPr/>
        <a:lstStyle/>
        <a:p>
          <a:endParaRPr lang="cs-CZ"/>
        </a:p>
      </dgm:t>
    </dgm:pt>
    <dgm:pt modelId="{9B8E78BD-EAB7-4BCE-AA7A-3AD984387992}">
      <dgm:prSet custT="1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2000" b="1" dirty="0" smtClean="0"/>
            <a:t>Okolo Olešné</a:t>
          </a:r>
          <a:endParaRPr lang="cs-CZ" sz="2000" b="1" dirty="0"/>
        </a:p>
      </dgm:t>
    </dgm:pt>
    <dgm:pt modelId="{3A2E8A9A-1526-4108-85A6-5942D1354123}" type="parTrans" cxnId="{A4A857CF-28F6-4DF5-97C4-DF3B176F1C03}">
      <dgm:prSet/>
      <dgm:spPr/>
      <dgm:t>
        <a:bodyPr/>
        <a:lstStyle/>
        <a:p>
          <a:endParaRPr lang="cs-CZ"/>
        </a:p>
      </dgm:t>
    </dgm:pt>
    <dgm:pt modelId="{2A59FA01-F19F-4A30-91B3-BACB868DECF5}" type="sibTrans" cxnId="{A4A857CF-28F6-4DF5-97C4-DF3B176F1C03}">
      <dgm:prSet/>
      <dgm:spPr/>
      <dgm:t>
        <a:bodyPr/>
        <a:lstStyle/>
        <a:p>
          <a:endParaRPr lang="cs-CZ"/>
        </a:p>
      </dgm:t>
    </dgm:pt>
    <dgm:pt modelId="{9D7A68EA-6D23-445D-99D7-666ED7062877}" type="pres">
      <dgm:prSet presAssocID="{5758FC66-0390-416E-BC70-F9E693145A1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EF6D43-563A-4DE9-AAB3-AE14C7D06D1A}" type="pres">
      <dgm:prSet presAssocID="{EE8F986B-1DCF-4927-AF70-04A603ED0D56}" presName="composite" presStyleCnt="0"/>
      <dgm:spPr/>
    </dgm:pt>
    <dgm:pt modelId="{8F654744-4F53-404C-8DCC-0BCAB9818D4B}" type="pres">
      <dgm:prSet presAssocID="{EE8F986B-1DCF-4927-AF70-04A603ED0D56}" presName="rect1" presStyleLbl="bgShp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</dgm:pt>
    <dgm:pt modelId="{B6D48CB0-0C80-4CBC-A23F-2AEF06FE958E}" type="pres">
      <dgm:prSet presAssocID="{EE8F986B-1DCF-4927-AF70-04A603ED0D56}" presName="rect2" presStyleLbl="trBgShp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FE77613-5BF7-45B1-8B3F-2F6EA54B3300}" type="pres">
      <dgm:prSet presAssocID="{0E4DC298-A95B-492A-9A46-FA8B99296AEF}" presName="sibTrans" presStyleCnt="0"/>
      <dgm:spPr/>
    </dgm:pt>
    <dgm:pt modelId="{60B1B441-CD13-4DAB-947C-01147B94735A}" type="pres">
      <dgm:prSet presAssocID="{093820A9-82AD-426F-A293-A3FB2EF833FE}" presName="composite" presStyleCnt="0"/>
      <dgm:spPr/>
    </dgm:pt>
    <dgm:pt modelId="{4A6E7E78-F8ED-4414-9075-F8BF89321ECF}" type="pres">
      <dgm:prSet presAssocID="{093820A9-82AD-426F-A293-A3FB2EF833FE}" presName="rect1" presStyleLbl="bgShp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</dgm:pt>
    <dgm:pt modelId="{61D49F61-C9F1-4DD5-AF2B-ABC5E9E994F1}" type="pres">
      <dgm:prSet presAssocID="{093820A9-82AD-426F-A293-A3FB2EF833FE}" presName="rect2" presStyleLbl="trBgShp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5EB09A-57CD-4C6F-B7CF-4391A56046C3}" type="pres">
      <dgm:prSet presAssocID="{B6171814-E5BB-4BAA-9937-B8CDD603A2A9}" presName="sibTrans" presStyleCnt="0"/>
      <dgm:spPr/>
    </dgm:pt>
    <dgm:pt modelId="{A4C3BEAA-9016-4642-9634-BB9887AE2449}" type="pres">
      <dgm:prSet presAssocID="{3B87897D-8B93-43BB-91BD-0F28E9C296B1}" presName="composite" presStyleCnt="0"/>
      <dgm:spPr/>
    </dgm:pt>
    <dgm:pt modelId="{DCAC7B9B-686A-471C-A45F-3BFD4DBCC117}" type="pres">
      <dgm:prSet presAssocID="{3B87897D-8B93-43BB-91BD-0F28E9C296B1}" presName="rect1" presStyleLbl="bgShp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</dgm:pt>
    <dgm:pt modelId="{2D5F19BE-40F8-45AB-ABF0-6ABB59662864}" type="pres">
      <dgm:prSet presAssocID="{3B87897D-8B93-43BB-91BD-0F28E9C296B1}" presName="rect2" presStyleLbl="trBgShp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ABCA1D8-8EDE-43B9-9491-133E5AFC3A48}" type="pres">
      <dgm:prSet presAssocID="{A1E477B6-0079-4716-B49E-9048D99363C4}" presName="sibTrans" presStyleCnt="0"/>
      <dgm:spPr/>
    </dgm:pt>
    <dgm:pt modelId="{596915B6-5944-4161-B1C7-9DAFDEA3B605}" type="pres">
      <dgm:prSet presAssocID="{6CFC3C34-DF34-4919-8A6E-D65A3793F283}" presName="composite" presStyleCnt="0"/>
      <dgm:spPr/>
    </dgm:pt>
    <dgm:pt modelId="{6B71F5F8-5520-4990-9442-7C898FD4400C}" type="pres">
      <dgm:prSet presAssocID="{6CFC3C34-DF34-4919-8A6E-D65A3793F283}" presName="rect1" presStyleLbl="bgShp" presStyleIdx="3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E3292168-474E-45D8-8BB0-AD6A222AD8AA}" type="pres">
      <dgm:prSet presAssocID="{6CFC3C34-DF34-4919-8A6E-D65A3793F283}" presName="rect2" presStyleLbl="trBgShp" presStyleIdx="3" presStyleCnt="5" custScaleX="101558" custScaleY="167228" custLinFactNeighborX="-247" custLinFactNeighborY="-2392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489D550-A07B-46FA-8D78-5950455F1A36}" type="pres">
      <dgm:prSet presAssocID="{E24AA82A-B998-452C-ABD9-1F610F9A4B50}" presName="sibTrans" presStyleCnt="0"/>
      <dgm:spPr/>
    </dgm:pt>
    <dgm:pt modelId="{6D18A30A-6C2D-4AFD-86F1-25DBE4147E9D}" type="pres">
      <dgm:prSet presAssocID="{9B8E78BD-EAB7-4BCE-AA7A-3AD984387992}" presName="composite" presStyleCnt="0"/>
      <dgm:spPr/>
    </dgm:pt>
    <dgm:pt modelId="{56AE9CFF-5C18-4A16-89DB-F4F53C3AE2FE}" type="pres">
      <dgm:prSet presAssocID="{9B8E78BD-EAB7-4BCE-AA7A-3AD984387992}" presName="rect1" presStyleLbl="bgShp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8BBF6878-3E2B-400C-8EFA-1E3D1533AF60}" type="pres">
      <dgm:prSet presAssocID="{9B8E78BD-EAB7-4BCE-AA7A-3AD984387992}" presName="rect2" presStyleLbl="trBgShp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46BA1B4-DF06-497A-AD4B-60D9540A6CF1}" type="presOf" srcId="{9B8E78BD-EAB7-4BCE-AA7A-3AD984387992}" destId="{8BBF6878-3E2B-400C-8EFA-1E3D1533AF60}" srcOrd="0" destOrd="0" presId="urn:microsoft.com/office/officeart/2008/layout/BendingPictureSemiTransparentText"/>
    <dgm:cxn modelId="{13EF3019-9F27-441D-871D-45B7FA7DD184}" srcId="{5758FC66-0390-416E-BC70-F9E693145A15}" destId="{6CFC3C34-DF34-4919-8A6E-D65A3793F283}" srcOrd="3" destOrd="0" parTransId="{7EFA6A0D-ACB7-41CE-94F0-1B793BB94952}" sibTransId="{E24AA82A-B998-452C-ABD9-1F610F9A4B50}"/>
    <dgm:cxn modelId="{4B21595A-C796-4C86-8677-576793748926}" type="presOf" srcId="{3B87897D-8B93-43BB-91BD-0F28E9C296B1}" destId="{2D5F19BE-40F8-45AB-ABF0-6ABB59662864}" srcOrd="0" destOrd="0" presId="urn:microsoft.com/office/officeart/2008/layout/BendingPictureSemiTransparentText"/>
    <dgm:cxn modelId="{4D29C629-6A84-4269-9B3E-7C3393C685A7}" type="presOf" srcId="{093820A9-82AD-426F-A293-A3FB2EF833FE}" destId="{61D49F61-C9F1-4DD5-AF2B-ABC5E9E994F1}" srcOrd="0" destOrd="0" presId="urn:microsoft.com/office/officeart/2008/layout/BendingPictureSemiTransparentText"/>
    <dgm:cxn modelId="{3022B13C-FB6A-4371-A92E-210B4007E532}" srcId="{5758FC66-0390-416E-BC70-F9E693145A15}" destId="{093820A9-82AD-426F-A293-A3FB2EF833FE}" srcOrd="1" destOrd="0" parTransId="{EE34B356-A3B4-4EAC-BB23-FE315A90A89B}" sibTransId="{B6171814-E5BB-4BAA-9937-B8CDD603A2A9}"/>
    <dgm:cxn modelId="{C6C11F78-3BA0-4D91-91AB-A51CD6A365B5}" type="presOf" srcId="{5758FC66-0390-416E-BC70-F9E693145A15}" destId="{9D7A68EA-6D23-445D-99D7-666ED7062877}" srcOrd="0" destOrd="0" presId="urn:microsoft.com/office/officeart/2008/layout/BendingPictureSemiTransparentText"/>
    <dgm:cxn modelId="{6CD2E475-6B19-43D6-841C-8FA7DDC19CD1}" type="presOf" srcId="{EE8F986B-1DCF-4927-AF70-04A603ED0D56}" destId="{B6D48CB0-0C80-4CBC-A23F-2AEF06FE958E}" srcOrd="0" destOrd="0" presId="urn:microsoft.com/office/officeart/2008/layout/BendingPictureSemiTransparentText"/>
    <dgm:cxn modelId="{7B5D2774-CA6B-4E20-97D7-B5511CAA5967}" type="presOf" srcId="{6CFC3C34-DF34-4919-8A6E-D65A3793F283}" destId="{E3292168-474E-45D8-8BB0-AD6A222AD8AA}" srcOrd="0" destOrd="0" presId="urn:microsoft.com/office/officeart/2008/layout/BendingPictureSemiTransparentText"/>
    <dgm:cxn modelId="{A4A857CF-28F6-4DF5-97C4-DF3B176F1C03}" srcId="{5758FC66-0390-416E-BC70-F9E693145A15}" destId="{9B8E78BD-EAB7-4BCE-AA7A-3AD984387992}" srcOrd="4" destOrd="0" parTransId="{3A2E8A9A-1526-4108-85A6-5942D1354123}" sibTransId="{2A59FA01-F19F-4A30-91B3-BACB868DECF5}"/>
    <dgm:cxn modelId="{5F167931-1E7C-4973-8D25-C5665A788C70}" srcId="{5758FC66-0390-416E-BC70-F9E693145A15}" destId="{EE8F986B-1DCF-4927-AF70-04A603ED0D56}" srcOrd="0" destOrd="0" parTransId="{3B246762-FE75-47E5-8B93-FE3609F1AE03}" sibTransId="{0E4DC298-A95B-492A-9A46-FA8B99296AEF}"/>
    <dgm:cxn modelId="{C9A41F6E-903C-4EB3-961E-AD6D982B86BC}" srcId="{5758FC66-0390-416E-BC70-F9E693145A15}" destId="{3B87897D-8B93-43BB-91BD-0F28E9C296B1}" srcOrd="2" destOrd="0" parTransId="{C3D16836-121D-42A4-B93B-9C78BD6D5E9C}" sibTransId="{A1E477B6-0079-4716-B49E-9048D99363C4}"/>
    <dgm:cxn modelId="{B84020DB-ECE2-4A92-9D97-6102BB4746E2}" type="presParOf" srcId="{9D7A68EA-6D23-445D-99D7-666ED7062877}" destId="{60EF6D43-563A-4DE9-AAB3-AE14C7D06D1A}" srcOrd="0" destOrd="0" presId="urn:microsoft.com/office/officeart/2008/layout/BendingPictureSemiTransparentText"/>
    <dgm:cxn modelId="{01733207-D2D9-4CD3-A5AE-A728F9FBE354}" type="presParOf" srcId="{60EF6D43-563A-4DE9-AAB3-AE14C7D06D1A}" destId="{8F654744-4F53-404C-8DCC-0BCAB9818D4B}" srcOrd="0" destOrd="0" presId="urn:microsoft.com/office/officeart/2008/layout/BendingPictureSemiTransparentText"/>
    <dgm:cxn modelId="{B7EA804B-1B7D-4FAA-AAA2-34148D597E87}" type="presParOf" srcId="{60EF6D43-563A-4DE9-AAB3-AE14C7D06D1A}" destId="{B6D48CB0-0C80-4CBC-A23F-2AEF06FE958E}" srcOrd="1" destOrd="0" presId="urn:microsoft.com/office/officeart/2008/layout/BendingPictureSemiTransparentText"/>
    <dgm:cxn modelId="{ABD51A33-1347-434C-8C46-C19E66DC2471}" type="presParOf" srcId="{9D7A68EA-6D23-445D-99D7-666ED7062877}" destId="{2FE77613-5BF7-45B1-8B3F-2F6EA54B3300}" srcOrd="1" destOrd="0" presId="urn:microsoft.com/office/officeart/2008/layout/BendingPictureSemiTransparentText"/>
    <dgm:cxn modelId="{C744EC29-1EA0-4FD9-A630-F91031AFC1CD}" type="presParOf" srcId="{9D7A68EA-6D23-445D-99D7-666ED7062877}" destId="{60B1B441-CD13-4DAB-947C-01147B94735A}" srcOrd="2" destOrd="0" presId="urn:microsoft.com/office/officeart/2008/layout/BendingPictureSemiTransparentText"/>
    <dgm:cxn modelId="{B6FF96ED-D5F8-4F6C-8978-523BE68A2119}" type="presParOf" srcId="{60B1B441-CD13-4DAB-947C-01147B94735A}" destId="{4A6E7E78-F8ED-4414-9075-F8BF89321ECF}" srcOrd="0" destOrd="0" presId="urn:microsoft.com/office/officeart/2008/layout/BendingPictureSemiTransparentText"/>
    <dgm:cxn modelId="{6AC917B6-CC0F-4E5F-A26A-E7C1ECC639F3}" type="presParOf" srcId="{60B1B441-CD13-4DAB-947C-01147B94735A}" destId="{61D49F61-C9F1-4DD5-AF2B-ABC5E9E994F1}" srcOrd="1" destOrd="0" presId="urn:microsoft.com/office/officeart/2008/layout/BendingPictureSemiTransparentText"/>
    <dgm:cxn modelId="{D5F8BE61-DF6F-4935-A4FF-9E4F4E713817}" type="presParOf" srcId="{9D7A68EA-6D23-445D-99D7-666ED7062877}" destId="{655EB09A-57CD-4C6F-B7CF-4391A56046C3}" srcOrd="3" destOrd="0" presId="urn:microsoft.com/office/officeart/2008/layout/BendingPictureSemiTransparentText"/>
    <dgm:cxn modelId="{24FB613A-29AF-4A5E-8B29-92678CE7C68B}" type="presParOf" srcId="{9D7A68EA-6D23-445D-99D7-666ED7062877}" destId="{A4C3BEAA-9016-4642-9634-BB9887AE2449}" srcOrd="4" destOrd="0" presId="urn:microsoft.com/office/officeart/2008/layout/BendingPictureSemiTransparentText"/>
    <dgm:cxn modelId="{2BD335EF-9D32-408D-B663-5A188D3C91AC}" type="presParOf" srcId="{A4C3BEAA-9016-4642-9634-BB9887AE2449}" destId="{DCAC7B9B-686A-471C-A45F-3BFD4DBCC117}" srcOrd="0" destOrd="0" presId="urn:microsoft.com/office/officeart/2008/layout/BendingPictureSemiTransparentText"/>
    <dgm:cxn modelId="{8E9C4DEF-05A8-4C87-A784-3DE6ED08F534}" type="presParOf" srcId="{A4C3BEAA-9016-4642-9634-BB9887AE2449}" destId="{2D5F19BE-40F8-45AB-ABF0-6ABB59662864}" srcOrd="1" destOrd="0" presId="urn:microsoft.com/office/officeart/2008/layout/BendingPictureSemiTransparentText"/>
    <dgm:cxn modelId="{60F703B9-28BA-40A0-B475-FF4A0A0A1DA5}" type="presParOf" srcId="{9D7A68EA-6D23-445D-99D7-666ED7062877}" destId="{EABCA1D8-8EDE-43B9-9491-133E5AFC3A48}" srcOrd="5" destOrd="0" presId="urn:microsoft.com/office/officeart/2008/layout/BendingPictureSemiTransparentText"/>
    <dgm:cxn modelId="{286F700A-C752-4057-843E-95CF5F81283F}" type="presParOf" srcId="{9D7A68EA-6D23-445D-99D7-666ED7062877}" destId="{596915B6-5944-4161-B1C7-9DAFDEA3B605}" srcOrd="6" destOrd="0" presId="urn:microsoft.com/office/officeart/2008/layout/BendingPictureSemiTransparentText"/>
    <dgm:cxn modelId="{223D2ED1-3EF9-4600-80B2-F6CC118B58F1}" type="presParOf" srcId="{596915B6-5944-4161-B1C7-9DAFDEA3B605}" destId="{6B71F5F8-5520-4990-9442-7C898FD4400C}" srcOrd="0" destOrd="0" presId="urn:microsoft.com/office/officeart/2008/layout/BendingPictureSemiTransparentText"/>
    <dgm:cxn modelId="{0AAB4DB8-5024-4807-A65D-8A810BB5444B}" type="presParOf" srcId="{596915B6-5944-4161-B1C7-9DAFDEA3B605}" destId="{E3292168-474E-45D8-8BB0-AD6A222AD8AA}" srcOrd="1" destOrd="0" presId="urn:microsoft.com/office/officeart/2008/layout/BendingPictureSemiTransparentText"/>
    <dgm:cxn modelId="{6463296C-CB4A-4D6E-85BC-BED96410D2C0}" type="presParOf" srcId="{9D7A68EA-6D23-445D-99D7-666ED7062877}" destId="{2489D550-A07B-46FA-8D78-5950455F1A36}" srcOrd="7" destOrd="0" presId="urn:microsoft.com/office/officeart/2008/layout/BendingPictureSemiTransparentText"/>
    <dgm:cxn modelId="{401BFEA1-E6D5-40D4-94A1-85EE1622E5F9}" type="presParOf" srcId="{9D7A68EA-6D23-445D-99D7-666ED7062877}" destId="{6D18A30A-6C2D-4AFD-86F1-25DBE4147E9D}" srcOrd="8" destOrd="0" presId="urn:microsoft.com/office/officeart/2008/layout/BendingPictureSemiTransparentText"/>
    <dgm:cxn modelId="{65C651CC-C187-4909-BF85-6297BA7357A0}" type="presParOf" srcId="{6D18A30A-6C2D-4AFD-86F1-25DBE4147E9D}" destId="{56AE9CFF-5C18-4A16-89DB-F4F53C3AE2FE}" srcOrd="0" destOrd="0" presId="urn:microsoft.com/office/officeart/2008/layout/BendingPictureSemiTransparentText"/>
    <dgm:cxn modelId="{FF6C9982-8F9A-434F-B6CD-9C2EB8401A3E}" type="presParOf" srcId="{6D18A30A-6C2D-4AFD-86F1-25DBE4147E9D}" destId="{8BBF6878-3E2B-400C-8EFA-1E3D1533AF60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1D6BB6D-32BA-4242-9A8F-D5734F29B42F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89E7CAB-3105-426C-A3C8-D1FD53A8E951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Arboretum 2018</a:t>
          </a:r>
          <a:endParaRPr lang="cs-CZ" sz="16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DC6BB046-F1BC-4A91-937A-8313AD1C9DC3}" type="parTrans" cxnId="{38A99208-2B96-4420-A2DA-6112896121AB}">
      <dgm:prSet/>
      <dgm:spPr/>
      <dgm:t>
        <a:bodyPr/>
        <a:lstStyle/>
        <a:p>
          <a:endParaRPr lang="cs-CZ"/>
        </a:p>
      </dgm:t>
    </dgm:pt>
    <dgm:pt modelId="{6F058311-B417-4186-9565-1C8434661834}" type="sibTrans" cxnId="{38A99208-2B96-4420-A2DA-6112896121AB}">
      <dgm:prSet/>
      <dgm:spPr/>
      <dgm:t>
        <a:bodyPr/>
        <a:lstStyle/>
        <a:p>
          <a:endParaRPr lang="cs-CZ"/>
        </a:p>
      </dgm:t>
    </dgm:pt>
    <dgm:pt modelId="{67838EFD-3E3D-481F-98F0-622691D6CE5E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prodejní výstava keramiky a </a:t>
          </a:r>
          <a:r>
            <a:rPr lang="cs-CZ" sz="1600" b="1" dirty="0" err="1" smtClean="0">
              <a:solidFill>
                <a:schemeClr val="accent1">
                  <a:lumMod val="50000"/>
                </a:schemeClr>
              </a:solidFill>
              <a:latin typeface="+mn-lt"/>
            </a:rPr>
            <a:t>pedigu</a:t>
          </a:r>
          <a:endParaRPr lang="cs-CZ" sz="16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0647E6A0-B24A-40AA-9211-C13C24DD2295}" type="parTrans" cxnId="{451D526B-FA78-4C21-9BFA-0B547A76175B}">
      <dgm:prSet/>
      <dgm:spPr/>
      <dgm:t>
        <a:bodyPr/>
        <a:lstStyle/>
        <a:p>
          <a:endParaRPr lang="cs-CZ"/>
        </a:p>
      </dgm:t>
    </dgm:pt>
    <dgm:pt modelId="{1B14E2CB-1A06-43E0-8443-7FCEE52A908A}" type="sibTrans" cxnId="{451D526B-FA78-4C21-9BFA-0B547A76175B}">
      <dgm:prSet/>
      <dgm:spPr/>
      <dgm:t>
        <a:bodyPr/>
        <a:lstStyle/>
        <a:p>
          <a:endParaRPr lang="cs-CZ"/>
        </a:p>
      </dgm:t>
    </dgm:pt>
    <dgm:pt modelId="{E0592ECF-8C2E-4A78-BE33-BD77D15A5B0C}">
      <dgm:prSet phldrT="[Text]" custT="1"/>
      <dgm:spPr/>
      <dgm:t>
        <a:bodyPr/>
        <a:lstStyle/>
        <a:p>
          <a:pPr algn="ctr"/>
          <a:endParaRPr lang="cs-CZ" sz="1600" b="1" dirty="0" smtClean="0">
            <a:solidFill>
              <a:schemeClr val="accent1">
                <a:lumMod val="50000"/>
              </a:schemeClr>
            </a:solidFill>
            <a:latin typeface="+mn-lt"/>
          </a:endParaRPr>
        </a:p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Výstava obrazů výtvarného kroužku 2017</a:t>
          </a:r>
          <a:endParaRPr lang="cs-CZ" sz="16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50B0778E-D285-42C2-B5F0-BBBB57D74ACA}" type="parTrans" cxnId="{E6592854-87E6-4C65-9454-9916334612BE}">
      <dgm:prSet/>
      <dgm:spPr/>
      <dgm:t>
        <a:bodyPr/>
        <a:lstStyle/>
        <a:p>
          <a:endParaRPr lang="cs-CZ"/>
        </a:p>
      </dgm:t>
    </dgm:pt>
    <dgm:pt modelId="{CDF37E3D-C61E-4802-9668-4B4A67C89BD2}" type="sibTrans" cxnId="{E6592854-87E6-4C65-9454-9916334612BE}">
      <dgm:prSet/>
      <dgm:spPr/>
      <dgm:t>
        <a:bodyPr/>
        <a:lstStyle/>
        <a:p>
          <a:endParaRPr lang="cs-CZ"/>
        </a:p>
      </dgm:t>
    </dgm:pt>
    <dgm:pt modelId="{4A755308-3C10-46A0-910D-2A35DDABEC26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v knihkupectví Kapitola</a:t>
          </a:r>
          <a:endParaRPr lang="cs-CZ" sz="16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61D50A3A-89B1-4AE5-8C6E-D7D3EAA711E7}" type="parTrans" cxnId="{A66FC675-A41C-4FA6-B2AF-F57C982C8B6B}">
      <dgm:prSet/>
      <dgm:spPr/>
      <dgm:t>
        <a:bodyPr/>
        <a:lstStyle/>
        <a:p>
          <a:endParaRPr lang="cs-CZ"/>
        </a:p>
      </dgm:t>
    </dgm:pt>
    <dgm:pt modelId="{49E3500D-3C99-474E-945F-B60EB1E09666}" type="sibTrans" cxnId="{A66FC675-A41C-4FA6-B2AF-F57C982C8B6B}">
      <dgm:prSet/>
      <dgm:spPr/>
      <dgm:t>
        <a:bodyPr/>
        <a:lstStyle/>
        <a:p>
          <a:endParaRPr lang="cs-CZ"/>
        </a:p>
      </dgm:t>
    </dgm:pt>
    <dgm:pt modelId="{11CFA28B-7490-4FB9-9614-29D107EFFEB7}" type="pres">
      <dgm:prSet presAssocID="{91D6BB6D-32BA-4242-9A8F-D5734F29B42F}" presName="Name0" presStyleCnt="0">
        <dgm:presLayoutVars>
          <dgm:dir/>
        </dgm:presLayoutVars>
      </dgm:prSet>
      <dgm:spPr/>
      <dgm:t>
        <a:bodyPr/>
        <a:lstStyle/>
        <a:p>
          <a:endParaRPr lang="cs-CZ"/>
        </a:p>
      </dgm:t>
    </dgm:pt>
    <dgm:pt modelId="{42EC3CD4-6320-4190-813F-9ACC3B05AD9A}" type="pres">
      <dgm:prSet presAssocID="{389E7CAB-3105-426C-A3C8-D1FD53A8E951}" presName="composite" presStyleCnt="0"/>
      <dgm:spPr/>
    </dgm:pt>
    <dgm:pt modelId="{6BFEED74-4B77-4108-9C99-56F8B10BAC8D}" type="pres">
      <dgm:prSet presAssocID="{389E7CAB-3105-426C-A3C8-D1FD53A8E951}" presName="rect2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9CD9E71-18D9-4B4D-9992-7DFD730A72F3}" type="pres">
      <dgm:prSet presAssocID="{389E7CAB-3105-426C-A3C8-D1FD53A8E951}" presName="rect1" presStyleLbl="alignImgPlace1" presStyleIdx="0" presStyleCnt="4" custLinFactNeighborX="-224" custLinFactNeighborY="-326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</dgm:spPr>
      <dgm:t>
        <a:bodyPr/>
        <a:lstStyle/>
        <a:p>
          <a:endParaRPr lang="cs-CZ"/>
        </a:p>
      </dgm:t>
    </dgm:pt>
    <dgm:pt modelId="{A85898AF-1B99-424A-B73F-CD2BF8777DB0}" type="pres">
      <dgm:prSet presAssocID="{6F058311-B417-4186-9565-1C8434661834}" presName="sibTrans" presStyleCnt="0"/>
      <dgm:spPr/>
    </dgm:pt>
    <dgm:pt modelId="{E5CEA3A2-3153-457F-A57D-63548404CB6F}" type="pres">
      <dgm:prSet presAssocID="{67838EFD-3E3D-481F-98F0-622691D6CE5E}" presName="composite" presStyleCnt="0"/>
      <dgm:spPr/>
    </dgm:pt>
    <dgm:pt modelId="{8525C4C8-1670-4220-9E19-84DEFE8DA496}" type="pres">
      <dgm:prSet presAssocID="{67838EFD-3E3D-481F-98F0-622691D6CE5E}" presName="rect2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1FB804D-6312-4278-BEE3-238091F189FA}" type="pres">
      <dgm:prSet presAssocID="{67838EFD-3E3D-481F-98F0-622691D6CE5E}" presName="rect1" presStyleLbl="alignImgPlace1" presStyleIdx="1" presStyleCnt="4" custLinFactNeighborX="1522" custLinFactNeighborY="-326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cs-CZ"/>
        </a:p>
      </dgm:t>
    </dgm:pt>
    <dgm:pt modelId="{5C32DCF3-B50D-4207-941E-951671CE03B3}" type="pres">
      <dgm:prSet presAssocID="{1B14E2CB-1A06-43E0-8443-7FCEE52A908A}" presName="sibTrans" presStyleCnt="0"/>
      <dgm:spPr/>
    </dgm:pt>
    <dgm:pt modelId="{8BD53812-323C-4811-9F3C-9B401FCBE195}" type="pres">
      <dgm:prSet presAssocID="{E0592ECF-8C2E-4A78-BE33-BD77D15A5B0C}" presName="composite" presStyleCnt="0"/>
      <dgm:spPr/>
    </dgm:pt>
    <dgm:pt modelId="{E07DF99B-EFF8-4B54-A0B3-0B75AF5B6A36}" type="pres">
      <dgm:prSet presAssocID="{E0592ECF-8C2E-4A78-BE33-BD77D15A5B0C}" presName="rect2" presStyleLbl="revTx" presStyleIdx="2" presStyleCnt="4" custScaleY="15371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F6D373D-973C-4C42-888C-5DFBCAFF077F}" type="pres">
      <dgm:prSet presAssocID="{E0592ECF-8C2E-4A78-BE33-BD77D15A5B0C}" presName="rect1" presStyleLbl="align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cs-CZ"/>
        </a:p>
      </dgm:t>
    </dgm:pt>
    <dgm:pt modelId="{EEBD6815-922A-4D33-9ECC-0067D57FF768}" type="pres">
      <dgm:prSet presAssocID="{CDF37E3D-C61E-4802-9668-4B4A67C89BD2}" presName="sibTrans" presStyleCnt="0"/>
      <dgm:spPr/>
    </dgm:pt>
    <dgm:pt modelId="{060D9AED-C53F-40FE-969D-D3E93451FA64}" type="pres">
      <dgm:prSet presAssocID="{4A755308-3C10-46A0-910D-2A35DDABEC26}" presName="composite" presStyleCnt="0"/>
      <dgm:spPr/>
    </dgm:pt>
    <dgm:pt modelId="{A30EDC52-4EF2-48DC-A727-225BD744B214}" type="pres">
      <dgm:prSet presAssocID="{4A755308-3C10-46A0-910D-2A35DDABEC26}" presName="rect2" presStyleLbl="revTx" presStyleIdx="3" presStyleCnt="4" custScaleY="11847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6B50D81-1537-41C8-8E25-2CD793DE2C68}" type="pres">
      <dgm:prSet presAssocID="{4A755308-3C10-46A0-910D-2A35DDABEC26}" presName="rect1" presStyleLbl="align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cs-CZ"/>
        </a:p>
      </dgm:t>
    </dgm:pt>
  </dgm:ptLst>
  <dgm:cxnLst>
    <dgm:cxn modelId="{3128680A-25E0-4AC3-9131-EBA255E1FE12}" type="presOf" srcId="{67838EFD-3E3D-481F-98F0-622691D6CE5E}" destId="{8525C4C8-1670-4220-9E19-84DEFE8DA496}" srcOrd="0" destOrd="0" presId="urn:microsoft.com/office/officeart/2008/layout/PictureGrid"/>
    <dgm:cxn modelId="{72490BE3-E5A8-41AD-86A7-764B4D54C904}" type="presOf" srcId="{389E7CAB-3105-426C-A3C8-D1FD53A8E951}" destId="{6BFEED74-4B77-4108-9C99-56F8B10BAC8D}" srcOrd="0" destOrd="0" presId="urn:microsoft.com/office/officeart/2008/layout/PictureGrid"/>
    <dgm:cxn modelId="{3C88ECFC-F473-4846-B1AC-F4D36EFE3F7A}" type="presOf" srcId="{E0592ECF-8C2E-4A78-BE33-BD77D15A5B0C}" destId="{E07DF99B-EFF8-4B54-A0B3-0B75AF5B6A36}" srcOrd="0" destOrd="0" presId="urn:microsoft.com/office/officeart/2008/layout/PictureGrid"/>
    <dgm:cxn modelId="{9DB9DDA0-6D81-47EF-9B3E-DB1F6ADDF1B6}" type="presOf" srcId="{91D6BB6D-32BA-4242-9A8F-D5734F29B42F}" destId="{11CFA28B-7490-4FB9-9614-29D107EFFEB7}" srcOrd="0" destOrd="0" presId="urn:microsoft.com/office/officeart/2008/layout/PictureGrid"/>
    <dgm:cxn modelId="{451D526B-FA78-4C21-9BFA-0B547A76175B}" srcId="{91D6BB6D-32BA-4242-9A8F-D5734F29B42F}" destId="{67838EFD-3E3D-481F-98F0-622691D6CE5E}" srcOrd="1" destOrd="0" parTransId="{0647E6A0-B24A-40AA-9211-C13C24DD2295}" sibTransId="{1B14E2CB-1A06-43E0-8443-7FCEE52A908A}"/>
    <dgm:cxn modelId="{E6592854-87E6-4C65-9454-9916334612BE}" srcId="{91D6BB6D-32BA-4242-9A8F-D5734F29B42F}" destId="{E0592ECF-8C2E-4A78-BE33-BD77D15A5B0C}" srcOrd="2" destOrd="0" parTransId="{50B0778E-D285-42C2-B5F0-BBBB57D74ACA}" sibTransId="{CDF37E3D-C61E-4802-9668-4B4A67C89BD2}"/>
    <dgm:cxn modelId="{38A99208-2B96-4420-A2DA-6112896121AB}" srcId="{91D6BB6D-32BA-4242-9A8F-D5734F29B42F}" destId="{389E7CAB-3105-426C-A3C8-D1FD53A8E951}" srcOrd="0" destOrd="0" parTransId="{DC6BB046-F1BC-4A91-937A-8313AD1C9DC3}" sibTransId="{6F058311-B417-4186-9565-1C8434661834}"/>
    <dgm:cxn modelId="{688CC187-2868-4C59-B8F3-BCB8FAFDDFC9}" type="presOf" srcId="{4A755308-3C10-46A0-910D-2A35DDABEC26}" destId="{A30EDC52-4EF2-48DC-A727-225BD744B214}" srcOrd="0" destOrd="0" presId="urn:microsoft.com/office/officeart/2008/layout/PictureGrid"/>
    <dgm:cxn modelId="{A66FC675-A41C-4FA6-B2AF-F57C982C8B6B}" srcId="{91D6BB6D-32BA-4242-9A8F-D5734F29B42F}" destId="{4A755308-3C10-46A0-910D-2A35DDABEC26}" srcOrd="3" destOrd="0" parTransId="{61D50A3A-89B1-4AE5-8C6E-D7D3EAA711E7}" sibTransId="{49E3500D-3C99-474E-945F-B60EB1E09666}"/>
    <dgm:cxn modelId="{429713C7-1718-4742-91B7-7A1132351C7A}" type="presParOf" srcId="{11CFA28B-7490-4FB9-9614-29D107EFFEB7}" destId="{42EC3CD4-6320-4190-813F-9ACC3B05AD9A}" srcOrd="0" destOrd="0" presId="urn:microsoft.com/office/officeart/2008/layout/PictureGrid"/>
    <dgm:cxn modelId="{23292A4A-D086-43C8-8D5D-80FD2E841640}" type="presParOf" srcId="{42EC3CD4-6320-4190-813F-9ACC3B05AD9A}" destId="{6BFEED74-4B77-4108-9C99-56F8B10BAC8D}" srcOrd="0" destOrd="0" presId="urn:microsoft.com/office/officeart/2008/layout/PictureGrid"/>
    <dgm:cxn modelId="{51FE905D-A19C-47E7-B31C-C6A51FB2BDFB}" type="presParOf" srcId="{42EC3CD4-6320-4190-813F-9ACC3B05AD9A}" destId="{59CD9E71-18D9-4B4D-9992-7DFD730A72F3}" srcOrd="1" destOrd="0" presId="urn:microsoft.com/office/officeart/2008/layout/PictureGrid"/>
    <dgm:cxn modelId="{88E12025-87C6-4D50-9333-F10D1AEAB6EA}" type="presParOf" srcId="{11CFA28B-7490-4FB9-9614-29D107EFFEB7}" destId="{A85898AF-1B99-424A-B73F-CD2BF8777DB0}" srcOrd="1" destOrd="0" presId="urn:microsoft.com/office/officeart/2008/layout/PictureGrid"/>
    <dgm:cxn modelId="{9823C2E6-EF50-4B22-91DC-3ADC74F88445}" type="presParOf" srcId="{11CFA28B-7490-4FB9-9614-29D107EFFEB7}" destId="{E5CEA3A2-3153-457F-A57D-63548404CB6F}" srcOrd="2" destOrd="0" presId="urn:microsoft.com/office/officeart/2008/layout/PictureGrid"/>
    <dgm:cxn modelId="{A18972F5-FDCE-453A-B4AB-9DB5EBFEEC4D}" type="presParOf" srcId="{E5CEA3A2-3153-457F-A57D-63548404CB6F}" destId="{8525C4C8-1670-4220-9E19-84DEFE8DA496}" srcOrd="0" destOrd="0" presId="urn:microsoft.com/office/officeart/2008/layout/PictureGrid"/>
    <dgm:cxn modelId="{35FF1390-E74D-4D28-9395-F2A63DBF1C80}" type="presParOf" srcId="{E5CEA3A2-3153-457F-A57D-63548404CB6F}" destId="{91FB804D-6312-4278-BEE3-238091F189FA}" srcOrd="1" destOrd="0" presId="urn:microsoft.com/office/officeart/2008/layout/PictureGrid"/>
    <dgm:cxn modelId="{B27D0994-D4B5-4C5E-BD7F-9FBE895985FD}" type="presParOf" srcId="{11CFA28B-7490-4FB9-9614-29D107EFFEB7}" destId="{5C32DCF3-B50D-4207-941E-951671CE03B3}" srcOrd="3" destOrd="0" presId="urn:microsoft.com/office/officeart/2008/layout/PictureGrid"/>
    <dgm:cxn modelId="{BEEF11A2-8EBD-4909-8F5D-F257EE7298EE}" type="presParOf" srcId="{11CFA28B-7490-4FB9-9614-29D107EFFEB7}" destId="{8BD53812-323C-4811-9F3C-9B401FCBE195}" srcOrd="4" destOrd="0" presId="urn:microsoft.com/office/officeart/2008/layout/PictureGrid"/>
    <dgm:cxn modelId="{CD6B1F4B-7E92-49AD-A8B0-123FDB38AA37}" type="presParOf" srcId="{8BD53812-323C-4811-9F3C-9B401FCBE195}" destId="{E07DF99B-EFF8-4B54-A0B3-0B75AF5B6A36}" srcOrd="0" destOrd="0" presId="urn:microsoft.com/office/officeart/2008/layout/PictureGrid"/>
    <dgm:cxn modelId="{63861103-9CCD-49FE-9BCB-5D9F7F135D5B}" type="presParOf" srcId="{8BD53812-323C-4811-9F3C-9B401FCBE195}" destId="{CF6D373D-973C-4C42-888C-5DFBCAFF077F}" srcOrd="1" destOrd="0" presId="urn:microsoft.com/office/officeart/2008/layout/PictureGrid"/>
    <dgm:cxn modelId="{21A1AB24-9527-4739-9B46-CB1ECE065E04}" type="presParOf" srcId="{11CFA28B-7490-4FB9-9614-29D107EFFEB7}" destId="{EEBD6815-922A-4D33-9ECC-0067D57FF768}" srcOrd="5" destOrd="0" presId="urn:microsoft.com/office/officeart/2008/layout/PictureGrid"/>
    <dgm:cxn modelId="{9D0DEEAA-47D1-42CE-85FB-D09D088469CC}" type="presParOf" srcId="{11CFA28B-7490-4FB9-9614-29D107EFFEB7}" destId="{060D9AED-C53F-40FE-969D-D3E93451FA64}" srcOrd="6" destOrd="0" presId="urn:microsoft.com/office/officeart/2008/layout/PictureGrid"/>
    <dgm:cxn modelId="{4B17323D-B50E-4F25-A848-551D38AC8258}" type="presParOf" srcId="{060D9AED-C53F-40FE-969D-D3E93451FA64}" destId="{A30EDC52-4EF2-48DC-A727-225BD744B214}" srcOrd="0" destOrd="0" presId="urn:microsoft.com/office/officeart/2008/layout/PictureGrid"/>
    <dgm:cxn modelId="{CBD4230E-7163-442E-B741-24FBC08F1CC6}" type="presParOf" srcId="{060D9AED-C53F-40FE-969D-D3E93451FA64}" destId="{F6B50D81-1537-41C8-8E25-2CD793DE2C68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C340580-5F50-4D81-B2F0-DF39E03B5FAE}" type="doc">
      <dgm:prSet loTypeId="urn:microsoft.com/office/officeart/2008/layout/PictureAccent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A9924A9-C997-4B51-A57E-4F77EAB36644}">
      <dgm:prSet phldrT="[Text]"/>
      <dgm:spPr/>
      <dgm:t>
        <a:bodyPr/>
        <a:lstStyle/>
        <a:p>
          <a:endParaRPr lang="cs-CZ" dirty="0"/>
        </a:p>
      </dgm:t>
    </dgm:pt>
    <dgm:pt modelId="{210B7BCF-8AE2-487D-B534-F3A57F84F34C}" type="parTrans" cxnId="{0DFA3729-41CF-4E94-83B2-7027B9F5D5BA}">
      <dgm:prSet/>
      <dgm:spPr/>
      <dgm:t>
        <a:bodyPr/>
        <a:lstStyle/>
        <a:p>
          <a:endParaRPr lang="cs-CZ"/>
        </a:p>
      </dgm:t>
    </dgm:pt>
    <dgm:pt modelId="{002F0A41-F04F-41DB-9334-5BC3739A3FF8}" type="sibTrans" cxnId="{0DFA3729-41CF-4E94-83B2-7027B9F5D5BA}">
      <dgm:prSet/>
      <dgm:spPr/>
      <dgm:t>
        <a:bodyPr/>
        <a:lstStyle/>
        <a:p>
          <a:endParaRPr lang="cs-CZ"/>
        </a:p>
      </dgm:t>
    </dgm:pt>
    <dgm:pt modelId="{67CC79FC-0592-4C2A-A13D-4523AA8E4D5E}">
      <dgm:prSet/>
      <dgm:spPr/>
      <dgm:t>
        <a:bodyPr/>
        <a:lstStyle/>
        <a:p>
          <a:endParaRPr lang="cs-CZ"/>
        </a:p>
      </dgm:t>
    </dgm:pt>
    <dgm:pt modelId="{F5DB3317-6965-4E2A-817D-55635254C0CD}" type="parTrans" cxnId="{B5846E11-E91E-4581-9ECB-F40772F49E55}">
      <dgm:prSet/>
      <dgm:spPr/>
      <dgm:t>
        <a:bodyPr/>
        <a:lstStyle/>
        <a:p>
          <a:endParaRPr lang="cs-CZ"/>
        </a:p>
      </dgm:t>
    </dgm:pt>
    <dgm:pt modelId="{23C086AA-4AC0-4806-9DDA-4BE5AD527BC8}" type="sibTrans" cxnId="{B5846E11-E91E-4581-9ECB-F40772F49E55}">
      <dgm:prSet/>
      <dgm:spPr/>
      <dgm:t>
        <a:bodyPr/>
        <a:lstStyle/>
        <a:p>
          <a:endParaRPr lang="cs-CZ"/>
        </a:p>
      </dgm:t>
    </dgm:pt>
    <dgm:pt modelId="{0DF5980E-0BBD-4C0E-8CAE-48F692038A01}">
      <dgm:prSet phldrT="[Text]"/>
      <dgm:spPr/>
      <dgm:t>
        <a:bodyPr/>
        <a:lstStyle/>
        <a:p>
          <a:endParaRPr lang="cs-CZ" dirty="0"/>
        </a:p>
      </dgm:t>
    </dgm:pt>
    <dgm:pt modelId="{54157FC7-8EC7-4256-8082-0C7E90BDC315}" type="sibTrans" cxnId="{F08EE06E-6FC1-42AA-A5A4-E07BC351AA46}">
      <dgm:prSet/>
      <dgm:spPr/>
      <dgm:t>
        <a:bodyPr/>
        <a:lstStyle/>
        <a:p>
          <a:endParaRPr lang="cs-CZ"/>
        </a:p>
      </dgm:t>
    </dgm:pt>
    <dgm:pt modelId="{FA6B0DDC-BE26-4AE2-9B03-692E05361BD8}" type="parTrans" cxnId="{F08EE06E-6FC1-42AA-A5A4-E07BC351AA46}">
      <dgm:prSet/>
      <dgm:spPr/>
      <dgm:t>
        <a:bodyPr/>
        <a:lstStyle/>
        <a:p>
          <a:endParaRPr lang="cs-CZ"/>
        </a:p>
      </dgm:t>
    </dgm:pt>
    <dgm:pt modelId="{6E154DE8-F037-4418-905E-907D5066A069}">
      <dgm:prSet phldrT="[Text]"/>
      <dgm:spPr/>
      <dgm:t>
        <a:bodyPr/>
        <a:lstStyle/>
        <a:p>
          <a:endParaRPr lang="cs-CZ" dirty="0"/>
        </a:p>
      </dgm:t>
    </dgm:pt>
    <dgm:pt modelId="{9F6D89AE-C954-4259-9148-6C60E3C500FB}" type="sibTrans" cxnId="{4FC4DFDB-C769-48EF-BE74-17D9839824A1}">
      <dgm:prSet/>
      <dgm:spPr/>
      <dgm:t>
        <a:bodyPr/>
        <a:lstStyle/>
        <a:p>
          <a:endParaRPr lang="cs-CZ"/>
        </a:p>
      </dgm:t>
    </dgm:pt>
    <dgm:pt modelId="{9DF68D4C-10A8-4488-B0FE-CB10C390B52A}" type="parTrans" cxnId="{4FC4DFDB-C769-48EF-BE74-17D9839824A1}">
      <dgm:prSet/>
      <dgm:spPr/>
      <dgm:t>
        <a:bodyPr/>
        <a:lstStyle/>
        <a:p>
          <a:endParaRPr lang="cs-CZ"/>
        </a:p>
      </dgm:t>
    </dgm:pt>
    <dgm:pt modelId="{C85B0CC9-DC39-4356-877F-53D92FA20502}" type="pres">
      <dgm:prSet presAssocID="{6C340580-5F50-4D81-B2F0-DF39E03B5FAE}" presName="Name0" presStyleCnt="0">
        <dgm:presLayoutVars>
          <dgm:dir/>
        </dgm:presLayoutVars>
      </dgm:prSet>
      <dgm:spPr/>
      <dgm:t>
        <a:bodyPr/>
        <a:lstStyle/>
        <a:p>
          <a:endParaRPr lang="cs-CZ"/>
        </a:p>
      </dgm:t>
    </dgm:pt>
    <dgm:pt modelId="{6E087874-81E0-4DF3-8145-08ED8E3D5521}" type="pres">
      <dgm:prSet presAssocID="{0DF5980E-0BBD-4C0E-8CAE-48F692038A01}" presName="composite" presStyleCnt="0"/>
      <dgm:spPr/>
    </dgm:pt>
    <dgm:pt modelId="{98048279-8D43-4611-9E1A-960526CD874B}" type="pres">
      <dgm:prSet presAssocID="{0DF5980E-0BBD-4C0E-8CAE-48F692038A01}" presName="Image" presStyleLbl="alignNode1" presStyleIdx="0" presStyleCnt="4" custLinFactX="100000" custLinFactNeighborX="141146" custLinFactNeighborY="111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7000" b="-37000"/>
          </a:stretch>
        </a:blipFill>
      </dgm:spPr>
      <dgm:t>
        <a:bodyPr/>
        <a:lstStyle/>
        <a:p>
          <a:endParaRPr lang="cs-CZ"/>
        </a:p>
      </dgm:t>
    </dgm:pt>
    <dgm:pt modelId="{926DC7FC-2978-4F82-8E18-165E80BE71A0}" type="pres">
      <dgm:prSet presAssocID="{0DF5980E-0BBD-4C0E-8CAE-48F692038A01}" presName="Paren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C452FF4-5905-4632-9763-EF415EA5D907}" type="pres">
      <dgm:prSet presAssocID="{54157FC7-8EC7-4256-8082-0C7E90BDC315}" presName="sibTrans" presStyleCnt="0"/>
      <dgm:spPr/>
    </dgm:pt>
    <dgm:pt modelId="{B2216018-6445-4186-B398-E256DB351B4B}" type="pres">
      <dgm:prSet presAssocID="{AA9924A9-C997-4B51-A57E-4F77EAB36644}" presName="composite" presStyleCnt="0"/>
      <dgm:spPr/>
    </dgm:pt>
    <dgm:pt modelId="{E0E5ADE2-1600-4B16-847E-94F7517ED4C1}" type="pres">
      <dgm:prSet presAssocID="{AA9924A9-C997-4B51-A57E-4F77EAB36644}" presName="Image" presStyleLbl="alignNod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C1BCA29E-0537-46EC-93DF-D169BAC29435}" type="pres">
      <dgm:prSet presAssocID="{AA9924A9-C997-4B51-A57E-4F77EAB36644}" presName="Paren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40E3F5-1442-4BC7-A880-98F8B2169845}" type="pres">
      <dgm:prSet presAssocID="{002F0A41-F04F-41DB-9334-5BC3739A3FF8}" presName="sibTrans" presStyleCnt="0"/>
      <dgm:spPr/>
    </dgm:pt>
    <dgm:pt modelId="{C0158367-42D0-4831-82AA-E979BA636E1F}" type="pres">
      <dgm:prSet presAssocID="{6E154DE8-F037-4418-905E-907D5066A069}" presName="composite" presStyleCnt="0"/>
      <dgm:spPr/>
    </dgm:pt>
    <dgm:pt modelId="{CC7ED70A-D735-49A4-B15D-A9C88E1C766F}" type="pres">
      <dgm:prSet presAssocID="{6E154DE8-F037-4418-905E-907D5066A069}" presName="Image" presStyleLbl="alignNod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CDF0BCEB-22B8-4B5D-8D64-1F39ACB13BE6}" type="pres">
      <dgm:prSet presAssocID="{6E154DE8-F037-4418-905E-907D5066A069}" presName="Paren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B16C6CB-84CF-488B-9319-3A97F7539D1B}" type="pres">
      <dgm:prSet presAssocID="{9F6D89AE-C954-4259-9148-6C60E3C500FB}" presName="sibTrans" presStyleCnt="0"/>
      <dgm:spPr/>
    </dgm:pt>
    <dgm:pt modelId="{7E160BE8-83C9-4095-8A9E-CC6507B0CA84}" type="pres">
      <dgm:prSet presAssocID="{67CC79FC-0592-4C2A-A13D-4523AA8E4D5E}" presName="composite" presStyleCnt="0"/>
      <dgm:spPr/>
    </dgm:pt>
    <dgm:pt modelId="{7FE03DB2-B684-4162-AAB6-1B4B4D0254BD}" type="pres">
      <dgm:prSet presAssocID="{67CC79FC-0592-4C2A-A13D-4523AA8E4D5E}" presName="Image" presStyleLbl="alignNod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BBA33C04-B17D-412D-8403-0CB9879BD034}" type="pres">
      <dgm:prSet presAssocID="{67CC79FC-0592-4C2A-A13D-4523AA8E4D5E}" presName="Paren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04BDBE3-A76B-49E0-A942-852645F681D0}" type="presOf" srcId="{67CC79FC-0592-4C2A-A13D-4523AA8E4D5E}" destId="{BBA33C04-B17D-412D-8403-0CB9879BD034}" srcOrd="0" destOrd="0" presId="urn:microsoft.com/office/officeart/2008/layout/PictureAccentBlocks"/>
    <dgm:cxn modelId="{0DFA3729-41CF-4E94-83B2-7027B9F5D5BA}" srcId="{6C340580-5F50-4D81-B2F0-DF39E03B5FAE}" destId="{AA9924A9-C997-4B51-A57E-4F77EAB36644}" srcOrd="1" destOrd="0" parTransId="{210B7BCF-8AE2-487D-B534-F3A57F84F34C}" sibTransId="{002F0A41-F04F-41DB-9334-5BC3739A3FF8}"/>
    <dgm:cxn modelId="{4FC4DFDB-C769-48EF-BE74-17D9839824A1}" srcId="{6C340580-5F50-4D81-B2F0-DF39E03B5FAE}" destId="{6E154DE8-F037-4418-905E-907D5066A069}" srcOrd="2" destOrd="0" parTransId="{9DF68D4C-10A8-4488-B0FE-CB10C390B52A}" sibTransId="{9F6D89AE-C954-4259-9148-6C60E3C500FB}"/>
    <dgm:cxn modelId="{E98B9218-ED86-4D8D-A79E-45D9A5E87C5D}" type="presOf" srcId="{6E154DE8-F037-4418-905E-907D5066A069}" destId="{CDF0BCEB-22B8-4B5D-8D64-1F39ACB13BE6}" srcOrd="0" destOrd="0" presId="urn:microsoft.com/office/officeart/2008/layout/PictureAccentBlocks"/>
    <dgm:cxn modelId="{C54ED4F3-CE6A-4353-96C6-C0EE67268DE7}" type="presOf" srcId="{AA9924A9-C997-4B51-A57E-4F77EAB36644}" destId="{C1BCA29E-0537-46EC-93DF-D169BAC29435}" srcOrd="0" destOrd="0" presId="urn:microsoft.com/office/officeart/2008/layout/PictureAccentBlocks"/>
    <dgm:cxn modelId="{51EBFD70-9197-4A38-8021-DF5699A984B0}" type="presOf" srcId="{0DF5980E-0BBD-4C0E-8CAE-48F692038A01}" destId="{926DC7FC-2978-4F82-8E18-165E80BE71A0}" srcOrd="0" destOrd="0" presId="urn:microsoft.com/office/officeart/2008/layout/PictureAccentBlocks"/>
    <dgm:cxn modelId="{F08EE06E-6FC1-42AA-A5A4-E07BC351AA46}" srcId="{6C340580-5F50-4D81-B2F0-DF39E03B5FAE}" destId="{0DF5980E-0BBD-4C0E-8CAE-48F692038A01}" srcOrd="0" destOrd="0" parTransId="{FA6B0DDC-BE26-4AE2-9B03-692E05361BD8}" sibTransId="{54157FC7-8EC7-4256-8082-0C7E90BDC315}"/>
    <dgm:cxn modelId="{C432BF3C-4FAA-4B6B-AE0E-75AD9E4649C8}" type="presOf" srcId="{6C340580-5F50-4D81-B2F0-DF39E03B5FAE}" destId="{C85B0CC9-DC39-4356-877F-53D92FA20502}" srcOrd="0" destOrd="0" presId="urn:microsoft.com/office/officeart/2008/layout/PictureAccentBlocks"/>
    <dgm:cxn modelId="{B5846E11-E91E-4581-9ECB-F40772F49E55}" srcId="{6C340580-5F50-4D81-B2F0-DF39E03B5FAE}" destId="{67CC79FC-0592-4C2A-A13D-4523AA8E4D5E}" srcOrd="3" destOrd="0" parTransId="{F5DB3317-6965-4E2A-817D-55635254C0CD}" sibTransId="{23C086AA-4AC0-4806-9DDA-4BE5AD527BC8}"/>
    <dgm:cxn modelId="{8D8DA6BF-E91C-42A6-B553-F4BD867681E4}" type="presParOf" srcId="{C85B0CC9-DC39-4356-877F-53D92FA20502}" destId="{6E087874-81E0-4DF3-8145-08ED8E3D5521}" srcOrd="0" destOrd="0" presId="urn:microsoft.com/office/officeart/2008/layout/PictureAccentBlocks"/>
    <dgm:cxn modelId="{212990C9-847A-413F-83D7-309AC14169B1}" type="presParOf" srcId="{6E087874-81E0-4DF3-8145-08ED8E3D5521}" destId="{98048279-8D43-4611-9E1A-960526CD874B}" srcOrd="0" destOrd="0" presId="urn:microsoft.com/office/officeart/2008/layout/PictureAccentBlocks"/>
    <dgm:cxn modelId="{64EBB6DC-2AE1-4A08-B6CD-F70136DB910B}" type="presParOf" srcId="{6E087874-81E0-4DF3-8145-08ED8E3D5521}" destId="{926DC7FC-2978-4F82-8E18-165E80BE71A0}" srcOrd="1" destOrd="0" presId="urn:microsoft.com/office/officeart/2008/layout/PictureAccentBlocks"/>
    <dgm:cxn modelId="{EFDCC09D-8C50-41B2-A2E5-8F5AD426EF97}" type="presParOf" srcId="{C85B0CC9-DC39-4356-877F-53D92FA20502}" destId="{CC452FF4-5905-4632-9763-EF415EA5D907}" srcOrd="1" destOrd="0" presId="urn:microsoft.com/office/officeart/2008/layout/PictureAccentBlocks"/>
    <dgm:cxn modelId="{73ADDB89-5F1C-4EC9-B3A5-0CBEBB8B1579}" type="presParOf" srcId="{C85B0CC9-DC39-4356-877F-53D92FA20502}" destId="{B2216018-6445-4186-B398-E256DB351B4B}" srcOrd="2" destOrd="0" presId="urn:microsoft.com/office/officeart/2008/layout/PictureAccentBlocks"/>
    <dgm:cxn modelId="{462E6B74-1D2D-4CDE-B986-E7BCFA24DDBA}" type="presParOf" srcId="{B2216018-6445-4186-B398-E256DB351B4B}" destId="{E0E5ADE2-1600-4B16-847E-94F7517ED4C1}" srcOrd="0" destOrd="0" presId="urn:microsoft.com/office/officeart/2008/layout/PictureAccentBlocks"/>
    <dgm:cxn modelId="{69919ADA-6F00-4B82-970D-48465C8C4238}" type="presParOf" srcId="{B2216018-6445-4186-B398-E256DB351B4B}" destId="{C1BCA29E-0537-46EC-93DF-D169BAC29435}" srcOrd="1" destOrd="0" presId="urn:microsoft.com/office/officeart/2008/layout/PictureAccentBlocks"/>
    <dgm:cxn modelId="{0097C0C0-3D53-4C66-8EB8-2C9238BFEA5A}" type="presParOf" srcId="{C85B0CC9-DC39-4356-877F-53D92FA20502}" destId="{6040E3F5-1442-4BC7-A880-98F8B2169845}" srcOrd="3" destOrd="0" presId="urn:microsoft.com/office/officeart/2008/layout/PictureAccentBlocks"/>
    <dgm:cxn modelId="{1B9AF2EA-B030-4295-B9A7-7D10480BD062}" type="presParOf" srcId="{C85B0CC9-DC39-4356-877F-53D92FA20502}" destId="{C0158367-42D0-4831-82AA-E979BA636E1F}" srcOrd="4" destOrd="0" presId="urn:microsoft.com/office/officeart/2008/layout/PictureAccentBlocks"/>
    <dgm:cxn modelId="{F845634F-663E-4AD3-A53B-EE77E62A1131}" type="presParOf" srcId="{C0158367-42D0-4831-82AA-E979BA636E1F}" destId="{CC7ED70A-D735-49A4-B15D-A9C88E1C766F}" srcOrd="0" destOrd="0" presId="urn:microsoft.com/office/officeart/2008/layout/PictureAccentBlocks"/>
    <dgm:cxn modelId="{3399A704-3573-42E7-8282-1E1A1A51A966}" type="presParOf" srcId="{C0158367-42D0-4831-82AA-E979BA636E1F}" destId="{CDF0BCEB-22B8-4B5D-8D64-1F39ACB13BE6}" srcOrd="1" destOrd="0" presId="urn:microsoft.com/office/officeart/2008/layout/PictureAccentBlocks"/>
    <dgm:cxn modelId="{8787510A-AD12-491F-B8B6-D8737013D083}" type="presParOf" srcId="{C85B0CC9-DC39-4356-877F-53D92FA20502}" destId="{4B16C6CB-84CF-488B-9319-3A97F7539D1B}" srcOrd="5" destOrd="0" presId="urn:microsoft.com/office/officeart/2008/layout/PictureAccentBlocks"/>
    <dgm:cxn modelId="{D6D68AE9-18A6-48FE-8E68-0399A653B9D8}" type="presParOf" srcId="{C85B0CC9-DC39-4356-877F-53D92FA20502}" destId="{7E160BE8-83C9-4095-8A9E-CC6507B0CA84}" srcOrd="6" destOrd="0" presId="urn:microsoft.com/office/officeart/2008/layout/PictureAccentBlocks"/>
    <dgm:cxn modelId="{99A03914-C419-42C2-8502-5C3F0DDCDAF8}" type="presParOf" srcId="{7E160BE8-83C9-4095-8A9E-CC6507B0CA84}" destId="{7FE03DB2-B684-4162-AAB6-1B4B4D0254BD}" srcOrd="0" destOrd="0" presId="urn:microsoft.com/office/officeart/2008/layout/PictureAccentBlocks"/>
    <dgm:cxn modelId="{042EDFE7-7182-46CC-ABE1-8BF2D0F2F11B}" type="presParOf" srcId="{7E160BE8-83C9-4095-8A9E-CC6507B0CA84}" destId="{BBA33C04-B17D-412D-8403-0CB9879BD034}" srcOrd="1" destOrd="0" presId="urn:microsoft.com/office/officeart/2008/layout/PictureAccent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0900BBB-53D2-4F37-BA4C-0F61C5822281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21520AB-B1FF-4C41-AF9F-280E718C22CD}">
      <dgm:prSet phldrT="[Text]"/>
      <dgm:spPr/>
      <dgm:t>
        <a:bodyPr/>
        <a:lstStyle/>
        <a:p>
          <a:endParaRPr lang="cs-CZ" dirty="0"/>
        </a:p>
      </dgm:t>
    </dgm:pt>
    <dgm:pt modelId="{ABD76287-5B00-4A29-B3F4-B41E072002FE}" type="sibTrans" cxnId="{D60027F2-2BA4-4B50-889D-90C1E1C36EF7}">
      <dgm:prSet/>
      <dgm:spPr/>
      <dgm:t>
        <a:bodyPr/>
        <a:lstStyle/>
        <a:p>
          <a:endParaRPr lang="cs-CZ"/>
        </a:p>
      </dgm:t>
    </dgm:pt>
    <dgm:pt modelId="{730BF0D0-7A4D-491D-8AEA-693BA5AE4DBC}" type="parTrans" cxnId="{D60027F2-2BA4-4B50-889D-90C1E1C36EF7}">
      <dgm:prSet/>
      <dgm:spPr/>
      <dgm:t>
        <a:bodyPr/>
        <a:lstStyle/>
        <a:p>
          <a:endParaRPr lang="cs-CZ"/>
        </a:p>
      </dgm:t>
    </dgm:pt>
    <dgm:pt modelId="{0C9733CC-5F3F-4E9B-94B8-2DC55FB05893}">
      <dgm:prSet phldrT="[Text]"/>
      <dgm:spPr/>
      <dgm:t>
        <a:bodyPr/>
        <a:lstStyle/>
        <a:p>
          <a:endParaRPr lang="cs-CZ" dirty="0"/>
        </a:p>
      </dgm:t>
    </dgm:pt>
    <dgm:pt modelId="{2A6A0A91-4658-496E-A443-4189795E688B}" type="sibTrans" cxnId="{07EAEC2E-E8B0-4AAD-A73A-9F162AA8D9EC}">
      <dgm:prSet/>
      <dgm:spPr/>
      <dgm:t>
        <a:bodyPr/>
        <a:lstStyle/>
        <a:p>
          <a:endParaRPr lang="cs-CZ"/>
        </a:p>
      </dgm:t>
    </dgm:pt>
    <dgm:pt modelId="{FFD547C7-4171-4115-8D3C-F6B2C01A008E}" type="parTrans" cxnId="{07EAEC2E-E8B0-4AAD-A73A-9F162AA8D9EC}">
      <dgm:prSet/>
      <dgm:spPr/>
      <dgm:t>
        <a:bodyPr/>
        <a:lstStyle/>
        <a:p>
          <a:endParaRPr lang="cs-CZ"/>
        </a:p>
      </dgm:t>
    </dgm:pt>
    <dgm:pt modelId="{FD963F22-5BE5-4756-8C2C-43959AB2971F}">
      <dgm:prSet phldrT="[Text]"/>
      <dgm:spPr/>
      <dgm:t>
        <a:bodyPr/>
        <a:lstStyle/>
        <a:p>
          <a:endParaRPr lang="cs-CZ" dirty="0"/>
        </a:p>
      </dgm:t>
    </dgm:pt>
    <dgm:pt modelId="{1253ED9A-6943-4DCC-AED2-1A1F01A2568A}" type="sibTrans" cxnId="{FA92325E-3E39-49AC-A4F3-B692283E99EE}">
      <dgm:prSet/>
      <dgm:spPr/>
      <dgm:t>
        <a:bodyPr/>
        <a:lstStyle/>
        <a:p>
          <a:endParaRPr lang="cs-CZ"/>
        </a:p>
      </dgm:t>
    </dgm:pt>
    <dgm:pt modelId="{E42E0139-8827-4E1C-9291-10955834581F}" type="parTrans" cxnId="{FA92325E-3E39-49AC-A4F3-B692283E99EE}">
      <dgm:prSet/>
      <dgm:spPr/>
      <dgm:t>
        <a:bodyPr/>
        <a:lstStyle/>
        <a:p>
          <a:endParaRPr lang="cs-CZ"/>
        </a:p>
      </dgm:t>
    </dgm:pt>
    <dgm:pt modelId="{BADF72F7-DC03-4C3E-9246-F85D3DB53922}">
      <dgm:prSet/>
      <dgm:spPr/>
      <dgm:t>
        <a:bodyPr/>
        <a:lstStyle/>
        <a:p>
          <a:endParaRPr lang="cs-CZ"/>
        </a:p>
      </dgm:t>
    </dgm:pt>
    <dgm:pt modelId="{CD409EAE-7FB1-4DBA-80E7-9DCE7815CD65}" type="parTrans" cxnId="{DC886986-D8DE-49DF-971D-2291497D92B1}">
      <dgm:prSet/>
      <dgm:spPr/>
      <dgm:t>
        <a:bodyPr/>
        <a:lstStyle/>
        <a:p>
          <a:endParaRPr lang="cs-CZ"/>
        </a:p>
      </dgm:t>
    </dgm:pt>
    <dgm:pt modelId="{622DF362-E716-4A9A-AEA9-38AC4C830804}" type="sibTrans" cxnId="{DC886986-D8DE-49DF-971D-2291497D92B1}">
      <dgm:prSet/>
      <dgm:spPr/>
      <dgm:t>
        <a:bodyPr/>
        <a:lstStyle/>
        <a:p>
          <a:endParaRPr lang="cs-CZ"/>
        </a:p>
      </dgm:t>
    </dgm:pt>
    <dgm:pt modelId="{34827867-203E-4FE2-B172-077123D2C482}" type="pres">
      <dgm:prSet presAssocID="{F0900BBB-53D2-4F37-BA4C-0F61C5822281}" presName="Name0" presStyleCnt="0">
        <dgm:presLayoutVars>
          <dgm:dir/>
        </dgm:presLayoutVars>
      </dgm:prSet>
      <dgm:spPr/>
      <dgm:t>
        <a:bodyPr/>
        <a:lstStyle/>
        <a:p>
          <a:endParaRPr lang="cs-CZ"/>
        </a:p>
      </dgm:t>
    </dgm:pt>
    <dgm:pt modelId="{0D7CB1A9-9642-45E6-BA3A-9D838A7E6372}" type="pres">
      <dgm:prSet presAssocID="{FD963F22-5BE5-4756-8C2C-43959AB2971F}" presName="composite" presStyleCnt="0"/>
      <dgm:spPr/>
    </dgm:pt>
    <dgm:pt modelId="{D62C489F-CFA4-416D-BE40-91B4BCAF77C5}" type="pres">
      <dgm:prSet presAssocID="{FD963F22-5BE5-4756-8C2C-43959AB2971F}" presName="rect2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C262A14-6E54-4916-B3CB-CBE6257E9DA3}" type="pres">
      <dgm:prSet presAssocID="{FD963F22-5BE5-4756-8C2C-43959AB2971F}" presName="rect1" presStyleLbl="alignImgPlace1" presStyleIdx="0" presStyleCnt="4" custLinFactY="7847" custLinFactNeighborX="16061" custLinFactNeighborY="10000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0DDC25C8-0923-4DAE-B015-B06A0AEA7700}" type="pres">
      <dgm:prSet presAssocID="{1253ED9A-6943-4DCC-AED2-1A1F01A2568A}" presName="sibTrans" presStyleCnt="0"/>
      <dgm:spPr/>
    </dgm:pt>
    <dgm:pt modelId="{20508B19-0824-44FE-836D-934BAE196B52}" type="pres">
      <dgm:prSet presAssocID="{0C9733CC-5F3F-4E9B-94B8-2DC55FB05893}" presName="composite" presStyleCnt="0"/>
      <dgm:spPr/>
    </dgm:pt>
    <dgm:pt modelId="{17C9AB25-19F7-4FC4-8D6F-DE6079286D8D}" type="pres">
      <dgm:prSet presAssocID="{0C9733CC-5F3F-4E9B-94B8-2DC55FB05893}" presName="rect2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9322BDC-4C56-491C-921F-1A940EA9FE51}" type="pres">
      <dgm:prSet presAssocID="{0C9733CC-5F3F-4E9B-94B8-2DC55FB05893}" presName="rect1" presStyleLbl="alignImgPlace1" presStyleIdx="1" presStyleCnt="4" custLinFactNeighborX="2301" custLinFactNeighborY="-35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26CCE845-5131-4365-ABE0-81FADF9746EF}" type="pres">
      <dgm:prSet presAssocID="{2A6A0A91-4658-496E-A443-4189795E688B}" presName="sibTrans" presStyleCnt="0"/>
      <dgm:spPr/>
    </dgm:pt>
    <dgm:pt modelId="{AB118BCA-8F0D-470D-B216-F3CF6921402B}" type="pres">
      <dgm:prSet presAssocID="{F21520AB-B1FF-4C41-AF9F-280E718C22CD}" presName="composite" presStyleCnt="0"/>
      <dgm:spPr/>
    </dgm:pt>
    <dgm:pt modelId="{D511D707-F9BD-41E8-B067-8D6719A20D5B}" type="pres">
      <dgm:prSet presAssocID="{F21520AB-B1FF-4C41-AF9F-280E718C22CD}" presName="rect2" presStyleLbl="revTx" presStyleIdx="2" presStyleCnt="4" custLinFactNeighborX="1825" custLinFactNeighborY="-6000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24CA35-2BD9-4A1A-9533-9D329F1F079E}" type="pres">
      <dgm:prSet presAssocID="{F21520AB-B1FF-4C41-AF9F-280E718C22CD}" presName="rect1" presStyleLbl="alignImgPlace1" presStyleIdx="2" presStyleCnt="4" custFlipHor="1" custScaleX="5235" custScaleY="9273"/>
      <dgm:spPr/>
    </dgm:pt>
    <dgm:pt modelId="{129165B3-5293-41A0-80DD-C5E627980E0A}" type="pres">
      <dgm:prSet presAssocID="{ABD76287-5B00-4A29-B3F4-B41E072002FE}" presName="sibTrans" presStyleCnt="0"/>
      <dgm:spPr/>
    </dgm:pt>
    <dgm:pt modelId="{F82CF6EC-CF7C-45E1-B481-AECC8AC39FB5}" type="pres">
      <dgm:prSet presAssocID="{BADF72F7-DC03-4C3E-9246-F85D3DB53922}" presName="composite" presStyleCnt="0"/>
      <dgm:spPr/>
    </dgm:pt>
    <dgm:pt modelId="{7DC8FEDA-790B-4749-B7D4-B60D0CE8A837}" type="pres">
      <dgm:prSet presAssocID="{BADF72F7-DC03-4C3E-9246-F85D3DB53922}" presName="rect2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7B36E2-9583-44C7-A472-0FF7E0A4EF1F}" type="pres">
      <dgm:prSet presAssocID="{BADF72F7-DC03-4C3E-9246-F85D3DB53922}" presName="rect1" presStyleLbl="alignImgPlace1" presStyleIdx="3" presStyleCnt="4" custLinFactNeighborX="16538" custLinFactNeighborY="-2012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</dgm:ptLst>
  <dgm:cxnLst>
    <dgm:cxn modelId="{D60027F2-2BA4-4B50-889D-90C1E1C36EF7}" srcId="{F0900BBB-53D2-4F37-BA4C-0F61C5822281}" destId="{F21520AB-B1FF-4C41-AF9F-280E718C22CD}" srcOrd="2" destOrd="0" parTransId="{730BF0D0-7A4D-491D-8AEA-693BA5AE4DBC}" sibTransId="{ABD76287-5B00-4A29-B3F4-B41E072002FE}"/>
    <dgm:cxn modelId="{DE1D3137-7B3F-4DC1-80E1-C1220A5D0609}" type="presOf" srcId="{FD963F22-5BE5-4756-8C2C-43959AB2971F}" destId="{D62C489F-CFA4-416D-BE40-91B4BCAF77C5}" srcOrd="0" destOrd="0" presId="urn:microsoft.com/office/officeart/2008/layout/PictureGrid"/>
    <dgm:cxn modelId="{AB6FA41D-7D87-4744-8B16-C0E1C7013C8C}" type="presOf" srcId="{0C9733CC-5F3F-4E9B-94B8-2DC55FB05893}" destId="{17C9AB25-19F7-4FC4-8D6F-DE6079286D8D}" srcOrd="0" destOrd="0" presId="urn:microsoft.com/office/officeart/2008/layout/PictureGrid"/>
    <dgm:cxn modelId="{07EAEC2E-E8B0-4AAD-A73A-9F162AA8D9EC}" srcId="{F0900BBB-53D2-4F37-BA4C-0F61C5822281}" destId="{0C9733CC-5F3F-4E9B-94B8-2DC55FB05893}" srcOrd="1" destOrd="0" parTransId="{FFD547C7-4171-4115-8D3C-F6B2C01A008E}" sibTransId="{2A6A0A91-4658-496E-A443-4189795E688B}"/>
    <dgm:cxn modelId="{7BC9A139-E328-49F6-8FE2-F97DFABA60AF}" type="presOf" srcId="{F21520AB-B1FF-4C41-AF9F-280E718C22CD}" destId="{D511D707-F9BD-41E8-B067-8D6719A20D5B}" srcOrd="0" destOrd="0" presId="urn:microsoft.com/office/officeart/2008/layout/PictureGrid"/>
    <dgm:cxn modelId="{4B2F787A-BD6E-4657-968D-2B60428E69DA}" type="presOf" srcId="{BADF72F7-DC03-4C3E-9246-F85D3DB53922}" destId="{7DC8FEDA-790B-4749-B7D4-B60D0CE8A837}" srcOrd="0" destOrd="0" presId="urn:microsoft.com/office/officeart/2008/layout/PictureGrid"/>
    <dgm:cxn modelId="{57F43F33-B65B-4E98-BC52-9D81598D1490}" type="presOf" srcId="{F0900BBB-53D2-4F37-BA4C-0F61C5822281}" destId="{34827867-203E-4FE2-B172-077123D2C482}" srcOrd="0" destOrd="0" presId="urn:microsoft.com/office/officeart/2008/layout/PictureGrid"/>
    <dgm:cxn modelId="{FA92325E-3E39-49AC-A4F3-B692283E99EE}" srcId="{F0900BBB-53D2-4F37-BA4C-0F61C5822281}" destId="{FD963F22-5BE5-4756-8C2C-43959AB2971F}" srcOrd="0" destOrd="0" parTransId="{E42E0139-8827-4E1C-9291-10955834581F}" sibTransId="{1253ED9A-6943-4DCC-AED2-1A1F01A2568A}"/>
    <dgm:cxn modelId="{DC886986-D8DE-49DF-971D-2291497D92B1}" srcId="{F0900BBB-53D2-4F37-BA4C-0F61C5822281}" destId="{BADF72F7-DC03-4C3E-9246-F85D3DB53922}" srcOrd="3" destOrd="0" parTransId="{CD409EAE-7FB1-4DBA-80E7-9DCE7815CD65}" sibTransId="{622DF362-E716-4A9A-AEA9-38AC4C830804}"/>
    <dgm:cxn modelId="{13DB619D-E5B6-4E36-9EDD-6015331C8488}" type="presParOf" srcId="{34827867-203E-4FE2-B172-077123D2C482}" destId="{0D7CB1A9-9642-45E6-BA3A-9D838A7E6372}" srcOrd="0" destOrd="0" presId="urn:microsoft.com/office/officeart/2008/layout/PictureGrid"/>
    <dgm:cxn modelId="{642C469F-DE39-4DA2-B468-941873F99FC7}" type="presParOf" srcId="{0D7CB1A9-9642-45E6-BA3A-9D838A7E6372}" destId="{D62C489F-CFA4-416D-BE40-91B4BCAF77C5}" srcOrd="0" destOrd="0" presId="urn:microsoft.com/office/officeart/2008/layout/PictureGrid"/>
    <dgm:cxn modelId="{C787F5AD-27FE-4CEF-BA70-24A4CA6AC13E}" type="presParOf" srcId="{0D7CB1A9-9642-45E6-BA3A-9D838A7E6372}" destId="{EC262A14-6E54-4916-B3CB-CBE6257E9DA3}" srcOrd="1" destOrd="0" presId="urn:microsoft.com/office/officeart/2008/layout/PictureGrid"/>
    <dgm:cxn modelId="{DEF8D2E7-89F8-4090-B23D-E6F0FAD61B68}" type="presParOf" srcId="{34827867-203E-4FE2-B172-077123D2C482}" destId="{0DDC25C8-0923-4DAE-B015-B06A0AEA7700}" srcOrd="1" destOrd="0" presId="urn:microsoft.com/office/officeart/2008/layout/PictureGrid"/>
    <dgm:cxn modelId="{3C60C890-E65C-4C1A-A02B-BFFF0089505C}" type="presParOf" srcId="{34827867-203E-4FE2-B172-077123D2C482}" destId="{20508B19-0824-44FE-836D-934BAE196B52}" srcOrd="2" destOrd="0" presId="urn:microsoft.com/office/officeart/2008/layout/PictureGrid"/>
    <dgm:cxn modelId="{94A891D1-D07D-433C-9FE9-8120A0F5963B}" type="presParOf" srcId="{20508B19-0824-44FE-836D-934BAE196B52}" destId="{17C9AB25-19F7-4FC4-8D6F-DE6079286D8D}" srcOrd="0" destOrd="0" presId="urn:microsoft.com/office/officeart/2008/layout/PictureGrid"/>
    <dgm:cxn modelId="{59D9D706-38F9-49AA-99AD-2B419FE003DD}" type="presParOf" srcId="{20508B19-0824-44FE-836D-934BAE196B52}" destId="{89322BDC-4C56-491C-921F-1A940EA9FE51}" srcOrd="1" destOrd="0" presId="urn:microsoft.com/office/officeart/2008/layout/PictureGrid"/>
    <dgm:cxn modelId="{5D647E8D-E6AF-4FE3-BCF8-2A58BEA11272}" type="presParOf" srcId="{34827867-203E-4FE2-B172-077123D2C482}" destId="{26CCE845-5131-4365-ABE0-81FADF9746EF}" srcOrd="3" destOrd="0" presId="urn:microsoft.com/office/officeart/2008/layout/PictureGrid"/>
    <dgm:cxn modelId="{F96BB80F-869B-4921-B170-C7A1185872CA}" type="presParOf" srcId="{34827867-203E-4FE2-B172-077123D2C482}" destId="{AB118BCA-8F0D-470D-B216-F3CF6921402B}" srcOrd="4" destOrd="0" presId="urn:microsoft.com/office/officeart/2008/layout/PictureGrid"/>
    <dgm:cxn modelId="{B37406C8-C870-404B-8A53-521ECAAE011A}" type="presParOf" srcId="{AB118BCA-8F0D-470D-B216-F3CF6921402B}" destId="{D511D707-F9BD-41E8-B067-8D6719A20D5B}" srcOrd="0" destOrd="0" presId="urn:microsoft.com/office/officeart/2008/layout/PictureGrid"/>
    <dgm:cxn modelId="{26A677A1-1C2F-41F5-9C21-79B4B5FD9239}" type="presParOf" srcId="{AB118BCA-8F0D-470D-B216-F3CF6921402B}" destId="{4D24CA35-2BD9-4A1A-9533-9D329F1F079E}" srcOrd="1" destOrd="0" presId="urn:microsoft.com/office/officeart/2008/layout/PictureGrid"/>
    <dgm:cxn modelId="{5662190A-FE07-4A55-B556-D44FA44E4912}" type="presParOf" srcId="{34827867-203E-4FE2-B172-077123D2C482}" destId="{129165B3-5293-41A0-80DD-C5E627980E0A}" srcOrd="5" destOrd="0" presId="urn:microsoft.com/office/officeart/2008/layout/PictureGrid"/>
    <dgm:cxn modelId="{84EC9F15-E947-4FCD-9570-A6580EE5FCD1}" type="presParOf" srcId="{34827867-203E-4FE2-B172-077123D2C482}" destId="{F82CF6EC-CF7C-45E1-B481-AECC8AC39FB5}" srcOrd="6" destOrd="0" presId="urn:microsoft.com/office/officeart/2008/layout/PictureGrid"/>
    <dgm:cxn modelId="{313D3C6B-406C-4B82-881C-96E57D7C700F}" type="presParOf" srcId="{F82CF6EC-CF7C-45E1-B481-AECC8AC39FB5}" destId="{7DC8FEDA-790B-4749-B7D4-B60D0CE8A837}" srcOrd="0" destOrd="0" presId="urn:microsoft.com/office/officeart/2008/layout/PictureGrid"/>
    <dgm:cxn modelId="{2AFBCD9E-F591-4016-B65C-EF16D7439FE9}" type="presParOf" srcId="{F82CF6EC-CF7C-45E1-B481-AECC8AC39FB5}" destId="{4C7B36E2-9583-44C7-A472-0FF7E0A4EF1F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6CDCB26-4D54-4B15-AAAB-6A33DCC52186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E1FF20E-845A-49B3-B658-B0D87F948F3C}">
      <dgm:prSet phldrT="[Text]" custT="1"/>
      <dgm:spPr>
        <a:blipFill rotWithShape="0">
          <a:blip xmlns:r="http://schemas.openxmlformats.org/officeDocument/2006/relationships" r:embed="rId1"/>
          <a:stretch>
            <a:fillRect t="-26000" b="-26000"/>
          </a:stretch>
        </a:blipFill>
      </dgm:spPr>
      <dgm:t>
        <a:bodyPr anchor="t" anchorCtr="0"/>
        <a:lstStyle/>
        <a:p>
          <a:r>
            <a:rPr lang="cs-CZ" sz="1400" b="1" dirty="0" smtClean="0"/>
            <a:t>Balanční cvičení</a:t>
          </a:r>
          <a:endParaRPr lang="cs-CZ" sz="1400" b="1" dirty="0"/>
        </a:p>
      </dgm:t>
    </dgm:pt>
    <dgm:pt modelId="{4A4B4EB1-C3E0-46AB-A04D-690CFD83B395}" type="parTrans" cxnId="{C81D445D-02DD-4B5F-810B-44C78E4918E9}">
      <dgm:prSet/>
      <dgm:spPr/>
      <dgm:t>
        <a:bodyPr/>
        <a:lstStyle/>
        <a:p>
          <a:endParaRPr lang="cs-CZ"/>
        </a:p>
      </dgm:t>
    </dgm:pt>
    <dgm:pt modelId="{6414F69F-6A70-4ADD-A6F1-2533335E5ECE}" type="sibTrans" cxnId="{C81D445D-02DD-4B5F-810B-44C78E4918E9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9C386833-E8D2-4DAB-8ABD-9C726874B5F4}">
      <dgm:prSet phldrT="[Text]" custT="1"/>
      <dgm:spPr>
        <a:blipFill rotWithShape="0">
          <a:blip xmlns:r="http://schemas.openxmlformats.org/officeDocument/2006/relationships" r:embed="rId3"/>
          <a:stretch>
            <a:fillRect t="-26000" b="-26000"/>
          </a:stretch>
        </a:blipFill>
      </dgm:spPr>
      <dgm:t>
        <a:bodyPr anchor="b" anchorCtr="0"/>
        <a:lstStyle/>
        <a:p>
          <a:r>
            <a:rPr lang="cs-CZ" sz="1400" b="1" dirty="0" smtClean="0">
              <a:solidFill>
                <a:schemeClr val="bg1"/>
              </a:solidFill>
            </a:rPr>
            <a:t>Překážková dráha</a:t>
          </a:r>
          <a:endParaRPr lang="cs-CZ" sz="1400" b="1" dirty="0">
            <a:solidFill>
              <a:schemeClr val="bg1"/>
            </a:solidFill>
          </a:endParaRPr>
        </a:p>
      </dgm:t>
    </dgm:pt>
    <dgm:pt modelId="{0B610E94-002F-4664-A449-609BD137912A}" type="parTrans" cxnId="{1650AADE-3F8C-444E-AB0E-3F0A4AEF0674}">
      <dgm:prSet/>
      <dgm:spPr/>
      <dgm:t>
        <a:bodyPr/>
        <a:lstStyle/>
        <a:p>
          <a:endParaRPr lang="cs-CZ"/>
        </a:p>
      </dgm:t>
    </dgm:pt>
    <dgm:pt modelId="{6B1FC235-E4E1-4045-9F0A-C8C41C20EA05}" type="sibTrans" cxnId="{1650AADE-3F8C-444E-AB0E-3F0A4AEF0674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23429D44-059F-4ED7-88D3-53A78786A5F9}">
      <dgm:prSet phldrT="[Text]" custT="1"/>
      <dgm:spPr>
        <a:blipFill rotWithShape="0">
          <a:blip xmlns:r="http://schemas.openxmlformats.org/officeDocument/2006/relationships" r:embed="rId5"/>
          <a:stretch>
            <a:fillRect t="-26000" b="-26000"/>
          </a:stretch>
        </a:blipFill>
      </dgm:spPr>
      <dgm:t>
        <a:bodyPr anchor="b" anchorCtr="0"/>
        <a:lstStyle/>
        <a:p>
          <a:r>
            <a:rPr lang="cs-CZ" sz="1400" b="1" dirty="0" smtClean="0"/>
            <a:t>Cvičení na </a:t>
          </a:r>
          <a:r>
            <a:rPr lang="cs-CZ" sz="1400" b="1" dirty="0" err="1" smtClean="0"/>
            <a:t>motomedu</a:t>
          </a:r>
          <a:endParaRPr lang="cs-CZ" sz="1400" b="1" dirty="0"/>
        </a:p>
      </dgm:t>
    </dgm:pt>
    <dgm:pt modelId="{FEDEEAA9-3333-4829-AF66-682CD5AE3A9E}" type="parTrans" cxnId="{023ECAB2-1126-47B6-9B23-F74D9C3ABD04}">
      <dgm:prSet/>
      <dgm:spPr/>
      <dgm:t>
        <a:bodyPr/>
        <a:lstStyle/>
        <a:p>
          <a:endParaRPr lang="cs-CZ"/>
        </a:p>
      </dgm:t>
    </dgm:pt>
    <dgm:pt modelId="{E3A8864C-D4D6-4744-9554-A9A2C5026F86}" type="sibTrans" cxnId="{023ECAB2-1126-47B6-9B23-F74D9C3ABD04}">
      <dgm:prSet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01A8CC5D-9904-466A-95CA-BEE9191E3606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cs-CZ" sz="1400" b="1" dirty="0" smtClean="0"/>
            <a:t>Ergoterapii vede diplomovaný ergoterapeut</a:t>
          </a:r>
          <a:endParaRPr lang="cs-CZ" sz="1400" b="1" dirty="0"/>
        </a:p>
      </dgm:t>
    </dgm:pt>
    <dgm:pt modelId="{7B48E3A8-ECF6-4D3D-BBC1-669821C6A99E}" type="parTrans" cxnId="{374AE271-1DDF-479D-A40A-07CF314050A2}">
      <dgm:prSet/>
      <dgm:spPr/>
      <dgm:t>
        <a:bodyPr/>
        <a:lstStyle/>
        <a:p>
          <a:endParaRPr lang="cs-CZ"/>
        </a:p>
      </dgm:t>
    </dgm:pt>
    <dgm:pt modelId="{FAB16583-73F0-4527-8F0C-DF7F13D139E7}" type="sibTrans" cxnId="{374AE271-1DDF-479D-A40A-07CF314050A2}">
      <dgm:prSet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A240F393-F079-4064-BFCB-B50416A873C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cs-CZ" sz="1400" b="1" dirty="0" smtClean="0"/>
            <a:t>Každému klientovi se věnuje individuálně</a:t>
          </a:r>
          <a:endParaRPr lang="cs-CZ" sz="1400" b="1" dirty="0"/>
        </a:p>
      </dgm:t>
    </dgm:pt>
    <dgm:pt modelId="{4B4BC007-45F0-4709-B9FC-7C548C1E9FCA}" type="parTrans" cxnId="{28F2AEF1-B8D2-4BD4-9EB8-7B712FB728BE}">
      <dgm:prSet/>
      <dgm:spPr/>
      <dgm:t>
        <a:bodyPr/>
        <a:lstStyle/>
        <a:p>
          <a:endParaRPr lang="cs-CZ"/>
        </a:p>
      </dgm:t>
    </dgm:pt>
    <dgm:pt modelId="{6F5FF311-2D0B-442A-A98F-D9F067C8E72C}" type="sibTrans" cxnId="{28F2AEF1-B8D2-4BD4-9EB8-7B712FB728BE}">
      <dgm:prSet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34940EB5-E303-406B-8013-315B233FE127}" type="pres">
      <dgm:prSet presAssocID="{B6CDCB26-4D54-4B15-AAAB-6A33DCC52186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cs-CZ"/>
        </a:p>
      </dgm:t>
    </dgm:pt>
    <dgm:pt modelId="{5E5A1EFE-EE6C-4502-A01D-6B9F6B853132}" type="pres">
      <dgm:prSet presAssocID="{AE1FF20E-845A-49B3-B658-B0D87F948F3C}" presName="text1" presStyleCnt="0"/>
      <dgm:spPr/>
    </dgm:pt>
    <dgm:pt modelId="{5192C1D7-EEBC-4B95-8D21-B43883B69718}" type="pres">
      <dgm:prSet presAssocID="{AE1FF20E-845A-49B3-B658-B0D87F948F3C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C366441-906F-4C02-80C4-817B37222FEA}" type="pres">
      <dgm:prSet presAssocID="{AE1FF20E-845A-49B3-B658-B0D87F948F3C}" presName="textaccent1" presStyleCnt="0"/>
      <dgm:spPr/>
    </dgm:pt>
    <dgm:pt modelId="{C2CECAE1-5E06-49C1-B0B2-FDACAE7EA3F4}" type="pres">
      <dgm:prSet presAssocID="{AE1FF20E-845A-49B3-B658-B0D87F948F3C}" presName="accentRepeatNode" presStyleLbl="solidAlignAcc1" presStyleIdx="0" presStyleCnt="10"/>
      <dgm:spPr/>
    </dgm:pt>
    <dgm:pt modelId="{F9E6DD09-6270-4376-BEF8-AF201DDEB9DB}" type="pres">
      <dgm:prSet presAssocID="{6414F69F-6A70-4ADD-A6F1-2533335E5ECE}" presName="image1" presStyleCnt="0"/>
      <dgm:spPr/>
    </dgm:pt>
    <dgm:pt modelId="{6BFD3E16-4541-4F5C-A4B6-DFF682718236}" type="pres">
      <dgm:prSet presAssocID="{6414F69F-6A70-4ADD-A6F1-2533335E5ECE}" presName="imageRepeatNode" presStyleLbl="alignAcc1" presStyleIdx="0" presStyleCnt="5"/>
      <dgm:spPr/>
      <dgm:t>
        <a:bodyPr/>
        <a:lstStyle/>
        <a:p>
          <a:endParaRPr lang="cs-CZ"/>
        </a:p>
      </dgm:t>
    </dgm:pt>
    <dgm:pt modelId="{9C646C68-14F4-46A7-933C-F80D3B5C23CF}" type="pres">
      <dgm:prSet presAssocID="{6414F69F-6A70-4ADD-A6F1-2533335E5ECE}" presName="imageaccent1" presStyleCnt="0"/>
      <dgm:spPr/>
    </dgm:pt>
    <dgm:pt modelId="{F8DC3AC0-C689-424B-B46B-4B1EE7262616}" type="pres">
      <dgm:prSet presAssocID="{6414F69F-6A70-4ADD-A6F1-2533335E5ECE}" presName="accentRepeatNode" presStyleLbl="solidAlignAcc1" presStyleIdx="1" presStyleCnt="10"/>
      <dgm:spPr/>
    </dgm:pt>
    <dgm:pt modelId="{C1F3AAA7-DF00-4F6F-ACBE-976B9E192EE3}" type="pres">
      <dgm:prSet presAssocID="{9C386833-E8D2-4DAB-8ABD-9C726874B5F4}" presName="text2" presStyleCnt="0"/>
      <dgm:spPr/>
    </dgm:pt>
    <dgm:pt modelId="{1EEE0D39-A585-4802-AE33-5547B910949E}" type="pres">
      <dgm:prSet presAssocID="{9C386833-E8D2-4DAB-8ABD-9C726874B5F4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2984393-ABE1-49C2-9EDA-39731468AF1E}" type="pres">
      <dgm:prSet presAssocID="{9C386833-E8D2-4DAB-8ABD-9C726874B5F4}" presName="textaccent2" presStyleCnt="0"/>
      <dgm:spPr/>
    </dgm:pt>
    <dgm:pt modelId="{CF9F57D3-A175-405A-8DFA-BB4FF383D663}" type="pres">
      <dgm:prSet presAssocID="{9C386833-E8D2-4DAB-8ABD-9C726874B5F4}" presName="accentRepeatNode" presStyleLbl="solidAlignAcc1" presStyleIdx="2" presStyleCnt="10"/>
      <dgm:spPr/>
    </dgm:pt>
    <dgm:pt modelId="{49D2F22F-3432-41B7-9E69-7ABDC9C0058A}" type="pres">
      <dgm:prSet presAssocID="{6B1FC235-E4E1-4045-9F0A-C8C41C20EA05}" presName="image2" presStyleCnt="0"/>
      <dgm:spPr/>
    </dgm:pt>
    <dgm:pt modelId="{E965570E-8537-46D5-8B91-BE04D0C98116}" type="pres">
      <dgm:prSet presAssocID="{6B1FC235-E4E1-4045-9F0A-C8C41C20EA05}" presName="imageRepeatNode" presStyleLbl="alignAcc1" presStyleIdx="1" presStyleCnt="5"/>
      <dgm:spPr/>
      <dgm:t>
        <a:bodyPr/>
        <a:lstStyle/>
        <a:p>
          <a:endParaRPr lang="cs-CZ"/>
        </a:p>
      </dgm:t>
    </dgm:pt>
    <dgm:pt modelId="{7AD1B405-6B32-4C63-BAA7-95F5EFADCB1B}" type="pres">
      <dgm:prSet presAssocID="{6B1FC235-E4E1-4045-9F0A-C8C41C20EA05}" presName="imageaccent2" presStyleCnt="0"/>
      <dgm:spPr/>
    </dgm:pt>
    <dgm:pt modelId="{225BEE4D-B122-4004-9C69-EB7A2A06D534}" type="pres">
      <dgm:prSet presAssocID="{6B1FC235-E4E1-4045-9F0A-C8C41C20EA05}" presName="accentRepeatNode" presStyleLbl="solidAlignAcc1" presStyleIdx="3" presStyleCnt="10"/>
      <dgm:spPr/>
    </dgm:pt>
    <dgm:pt modelId="{6C6EA767-AA9C-40D7-B9A6-1AA23F032F83}" type="pres">
      <dgm:prSet presAssocID="{A240F393-F079-4064-BFCB-B50416A873CF}" presName="text3" presStyleCnt="0"/>
      <dgm:spPr/>
    </dgm:pt>
    <dgm:pt modelId="{1C129C12-0135-4412-AEA4-9204FA365675}" type="pres">
      <dgm:prSet presAssocID="{A240F393-F079-4064-BFCB-B50416A873CF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2968904-44F5-4583-9286-F26C52DBA515}" type="pres">
      <dgm:prSet presAssocID="{A240F393-F079-4064-BFCB-B50416A873CF}" presName="textaccent3" presStyleCnt="0"/>
      <dgm:spPr/>
    </dgm:pt>
    <dgm:pt modelId="{EE0558FC-1D59-4EAF-B5DC-62E86484FA9A}" type="pres">
      <dgm:prSet presAssocID="{A240F393-F079-4064-BFCB-B50416A873CF}" presName="accentRepeatNode" presStyleLbl="solidAlignAcc1" presStyleIdx="4" presStyleCnt="10"/>
      <dgm:spPr/>
    </dgm:pt>
    <dgm:pt modelId="{2D21EBD3-8356-4C82-A6A3-EBBC6A7AD171}" type="pres">
      <dgm:prSet presAssocID="{6F5FF311-2D0B-442A-A98F-D9F067C8E72C}" presName="image3" presStyleCnt="0"/>
      <dgm:spPr/>
    </dgm:pt>
    <dgm:pt modelId="{D10CF849-5CDC-4730-B7FA-4CC7F2595FD6}" type="pres">
      <dgm:prSet presAssocID="{6F5FF311-2D0B-442A-A98F-D9F067C8E72C}" presName="imageRepeatNode" presStyleLbl="alignAcc1" presStyleIdx="2" presStyleCnt="5"/>
      <dgm:spPr/>
      <dgm:t>
        <a:bodyPr/>
        <a:lstStyle/>
        <a:p>
          <a:endParaRPr lang="cs-CZ"/>
        </a:p>
      </dgm:t>
    </dgm:pt>
    <dgm:pt modelId="{7A3014C1-E51C-482E-8E93-6AF34606ABD6}" type="pres">
      <dgm:prSet presAssocID="{6F5FF311-2D0B-442A-A98F-D9F067C8E72C}" presName="imageaccent3" presStyleCnt="0"/>
      <dgm:spPr/>
    </dgm:pt>
    <dgm:pt modelId="{11B1B8A6-4993-4188-AF9E-4646A4EC709E}" type="pres">
      <dgm:prSet presAssocID="{6F5FF311-2D0B-442A-A98F-D9F067C8E72C}" presName="accentRepeatNode" presStyleLbl="solidAlignAcc1" presStyleIdx="5" presStyleCnt="10"/>
      <dgm:spPr/>
    </dgm:pt>
    <dgm:pt modelId="{5BAFE32C-5A29-4BBA-9264-BE6B5E0B45CF}" type="pres">
      <dgm:prSet presAssocID="{23429D44-059F-4ED7-88D3-53A78786A5F9}" presName="text4" presStyleCnt="0"/>
      <dgm:spPr/>
    </dgm:pt>
    <dgm:pt modelId="{0452E836-BBAD-4413-9441-E07D77534349}" type="pres">
      <dgm:prSet presAssocID="{23429D44-059F-4ED7-88D3-53A78786A5F9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85B5964-2355-492F-A3D1-0F813503CC01}" type="pres">
      <dgm:prSet presAssocID="{23429D44-059F-4ED7-88D3-53A78786A5F9}" presName="textaccent4" presStyleCnt="0"/>
      <dgm:spPr/>
    </dgm:pt>
    <dgm:pt modelId="{ADFF4706-8E3E-4606-8D20-230DDB4E2D97}" type="pres">
      <dgm:prSet presAssocID="{23429D44-059F-4ED7-88D3-53A78786A5F9}" presName="accentRepeatNode" presStyleLbl="solidAlignAcc1" presStyleIdx="6" presStyleCnt="10"/>
      <dgm:spPr/>
    </dgm:pt>
    <dgm:pt modelId="{A58088E2-4E60-4902-8B69-4105579ABC8F}" type="pres">
      <dgm:prSet presAssocID="{E3A8864C-D4D6-4744-9554-A9A2C5026F86}" presName="image4" presStyleCnt="0"/>
      <dgm:spPr/>
    </dgm:pt>
    <dgm:pt modelId="{50E911DF-626C-49F7-A14F-CE16C3280441}" type="pres">
      <dgm:prSet presAssocID="{E3A8864C-D4D6-4744-9554-A9A2C5026F86}" presName="imageRepeatNode" presStyleLbl="alignAcc1" presStyleIdx="3" presStyleCnt="5"/>
      <dgm:spPr/>
      <dgm:t>
        <a:bodyPr/>
        <a:lstStyle/>
        <a:p>
          <a:endParaRPr lang="cs-CZ"/>
        </a:p>
      </dgm:t>
    </dgm:pt>
    <dgm:pt modelId="{E87FF670-29A3-4FAB-BBA5-3054CA48A21C}" type="pres">
      <dgm:prSet presAssocID="{E3A8864C-D4D6-4744-9554-A9A2C5026F86}" presName="imageaccent4" presStyleCnt="0"/>
      <dgm:spPr/>
    </dgm:pt>
    <dgm:pt modelId="{91BDA5FF-59E4-48A7-BAD8-A460E196F4A6}" type="pres">
      <dgm:prSet presAssocID="{E3A8864C-D4D6-4744-9554-A9A2C5026F86}" presName="accentRepeatNode" presStyleLbl="solidAlignAcc1" presStyleIdx="7" presStyleCnt="10"/>
      <dgm:spPr/>
    </dgm:pt>
    <dgm:pt modelId="{F15EFB8D-48DD-45D8-89F0-9E3DA3C349D6}" type="pres">
      <dgm:prSet presAssocID="{01A8CC5D-9904-466A-95CA-BEE9191E3606}" presName="text5" presStyleCnt="0"/>
      <dgm:spPr/>
    </dgm:pt>
    <dgm:pt modelId="{0CFE1954-C85C-4A2A-BCC7-B45B96E68868}" type="pres">
      <dgm:prSet presAssocID="{01A8CC5D-9904-466A-95CA-BEE9191E3606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205F2A5-D644-457B-847E-A5EB61893C41}" type="pres">
      <dgm:prSet presAssocID="{01A8CC5D-9904-466A-95CA-BEE9191E3606}" presName="textaccent5" presStyleCnt="0"/>
      <dgm:spPr/>
    </dgm:pt>
    <dgm:pt modelId="{ACCB07D1-8EC3-4414-AFB6-53C4F0D84803}" type="pres">
      <dgm:prSet presAssocID="{01A8CC5D-9904-466A-95CA-BEE9191E3606}" presName="accentRepeatNode" presStyleLbl="solidAlignAcc1" presStyleIdx="8" presStyleCnt="10"/>
      <dgm:spPr/>
    </dgm:pt>
    <dgm:pt modelId="{949FCCE0-0645-4DEF-8BE4-0E1B51DED159}" type="pres">
      <dgm:prSet presAssocID="{FAB16583-73F0-4527-8F0C-DF7F13D139E7}" presName="image5" presStyleCnt="0"/>
      <dgm:spPr/>
    </dgm:pt>
    <dgm:pt modelId="{00D180C1-8442-4345-B02D-5B82045F530C}" type="pres">
      <dgm:prSet presAssocID="{FAB16583-73F0-4527-8F0C-DF7F13D139E7}" presName="imageRepeatNode" presStyleLbl="alignAcc1" presStyleIdx="4" presStyleCnt="5"/>
      <dgm:spPr/>
      <dgm:t>
        <a:bodyPr/>
        <a:lstStyle/>
        <a:p>
          <a:endParaRPr lang="cs-CZ"/>
        </a:p>
      </dgm:t>
    </dgm:pt>
    <dgm:pt modelId="{5A3293EF-FE14-4D79-A40E-3485601B0627}" type="pres">
      <dgm:prSet presAssocID="{FAB16583-73F0-4527-8F0C-DF7F13D139E7}" presName="imageaccent5" presStyleCnt="0"/>
      <dgm:spPr/>
    </dgm:pt>
    <dgm:pt modelId="{D42193C8-4DA2-4178-8285-D211A8C25278}" type="pres">
      <dgm:prSet presAssocID="{FAB16583-73F0-4527-8F0C-DF7F13D139E7}" presName="accentRepeatNode" presStyleLbl="solidAlignAcc1" presStyleIdx="9" presStyleCnt="10"/>
      <dgm:spPr/>
    </dgm:pt>
  </dgm:ptLst>
  <dgm:cxnLst>
    <dgm:cxn modelId="{1ADE9BE5-296A-407E-BBAB-E8C90F068F84}" type="presOf" srcId="{A240F393-F079-4064-BFCB-B50416A873CF}" destId="{1C129C12-0135-4412-AEA4-9204FA365675}" srcOrd="0" destOrd="0" presId="urn:microsoft.com/office/officeart/2008/layout/HexagonCluster"/>
    <dgm:cxn modelId="{1E9296B0-883D-4F41-8D3F-1D1741B31FEA}" type="presOf" srcId="{01A8CC5D-9904-466A-95CA-BEE9191E3606}" destId="{0CFE1954-C85C-4A2A-BCC7-B45B96E68868}" srcOrd="0" destOrd="0" presId="urn:microsoft.com/office/officeart/2008/layout/HexagonCluster"/>
    <dgm:cxn modelId="{374AE271-1DDF-479D-A40A-07CF314050A2}" srcId="{B6CDCB26-4D54-4B15-AAAB-6A33DCC52186}" destId="{01A8CC5D-9904-466A-95CA-BEE9191E3606}" srcOrd="4" destOrd="0" parTransId="{7B48E3A8-ECF6-4D3D-BBC1-669821C6A99E}" sibTransId="{FAB16583-73F0-4527-8F0C-DF7F13D139E7}"/>
    <dgm:cxn modelId="{AE71A1F5-5564-4F44-AF9B-8348F66CDA0A}" type="presOf" srcId="{FAB16583-73F0-4527-8F0C-DF7F13D139E7}" destId="{00D180C1-8442-4345-B02D-5B82045F530C}" srcOrd="0" destOrd="0" presId="urn:microsoft.com/office/officeart/2008/layout/HexagonCluster"/>
    <dgm:cxn modelId="{E66ABDB5-5A43-43A4-B20E-73DE4973D1EC}" type="presOf" srcId="{9C386833-E8D2-4DAB-8ABD-9C726874B5F4}" destId="{1EEE0D39-A585-4802-AE33-5547B910949E}" srcOrd="0" destOrd="0" presId="urn:microsoft.com/office/officeart/2008/layout/HexagonCluster"/>
    <dgm:cxn modelId="{1650AADE-3F8C-444E-AB0E-3F0A4AEF0674}" srcId="{B6CDCB26-4D54-4B15-AAAB-6A33DCC52186}" destId="{9C386833-E8D2-4DAB-8ABD-9C726874B5F4}" srcOrd="1" destOrd="0" parTransId="{0B610E94-002F-4664-A449-609BD137912A}" sibTransId="{6B1FC235-E4E1-4045-9F0A-C8C41C20EA05}"/>
    <dgm:cxn modelId="{CF8667AB-5B75-46D7-A018-6DFCF9FC7CD4}" type="presOf" srcId="{E3A8864C-D4D6-4744-9554-A9A2C5026F86}" destId="{50E911DF-626C-49F7-A14F-CE16C3280441}" srcOrd="0" destOrd="0" presId="urn:microsoft.com/office/officeart/2008/layout/HexagonCluster"/>
    <dgm:cxn modelId="{C81D445D-02DD-4B5F-810B-44C78E4918E9}" srcId="{B6CDCB26-4D54-4B15-AAAB-6A33DCC52186}" destId="{AE1FF20E-845A-49B3-B658-B0D87F948F3C}" srcOrd="0" destOrd="0" parTransId="{4A4B4EB1-C3E0-46AB-A04D-690CFD83B395}" sibTransId="{6414F69F-6A70-4ADD-A6F1-2533335E5ECE}"/>
    <dgm:cxn modelId="{EA5969F9-EF35-4062-936E-C34C457C4647}" type="presOf" srcId="{6B1FC235-E4E1-4045-9F0A-C8C41C20EA05}" destId="{E965570E-8537-46D5-8B91-BE04D0C98116}" srcOrd="0" destOrd="0" presId="urn:microsoft.com/office/officeart/2008/layout/HexagonCluster"/>
    <dgm:cxn modelId="{0A0B3F9F-86C9-4023-B7F0-2CF5457C9C19}" type="presOf" srcId="{6F5FF311-2D0B-442A-A98F-D9F067C8E72C}" destId="{D10CF849-5CDC-4730-B7FA-4CC7F2595FD6}" srcOrd="0" destOrd="0" presId="urn:microsoft.com/office/officeart/2008/layout/HexagonCluster"/>
    <dgm:cxn modelId="{28F2AEF1-B8D2-4BD4-9EB8-7B712FB728BE}" srcId="{B6CDCB26-4D54-4B15-AAAB-6A33DCC52186}" destId="{A240F393-F079-4064-BFCB-B50416A873CF}" srcOrd="2" destOrd="0" parTransId="{4B4BC007-45F0-4709-B9FC-7C548C1E9FCA}" sibTransId="{6F5FF311-2D0B-442A-A98F-D9F067C8E72C}"/>
    <dgm:cxn modelId="{DEC8B9D3-4D1C-4360-9862-2F59F37806D2}" type="presOf" srcId="{23429D44-059F-4ED7-88D3-53A78786A5F9}" destId="{0452E836-BBAD-4413-9441-E07D77534349}" srcOrd="0" destOrd="0" presId="urn:microsoft.com/office/officeart/2008/layout/HexagonCluster"/>
    <dgm:cxn modelId="{3A1DBADB-F297-411C-B828-E51E8A78FCCD}" type="presOf" srcId="{B6CDCB26-4D54-4B15-AAAB-6A33DCC52186}" destId="{34940EB5-E303-406B-8013-315B233FE127}" srcOrd="0" destOrd="0" presId="urn:microsoft.com/office/officeart/2008/layout/HexagonCluster"/>
    <dgm:cxn modelId="{BC9794C4-6872-4822-A218-1B2DF5BE407A}" type="presOf" srcId="{6414F69F-6A70-4ADD-A6F1-2533335E5ECE}" destId="{6BFD3E16-4541-4F5C-A4B6-DFF682718236}" srcOrd="0" destOrd="0" presId="urn:microsoft.com/office/officeart/2008/layout/HexagonCluster"/>
    <dgm:cxn modelId="{023ECAB2-1126-47B6-9B23-F74D9C3ABD04}" srcId="{B6CDCB26-4D54-4B15-AAAB-6A33DCC52186}" destId="{23429D44-059F-4ED7-88D3-53A78786A5F9}" srcOrd="3" destOrd="0" parTransId="{FEDEEAA9-3333-4829-AF66-682CD5AE3A9E}" sibTransId="{E3A8864C-D4D6-4744-9554-A9A2C5026F86}"/>
    <dgm:cxn modelId="{B23EBB60-B918-4598-8F87-2FBEBF1002C6}" type="presOf" srcId="{AE1FF20E-845A-49B3-B658-B0D87F948F3C}" destId="{5192C1D7-EEBC-4B95-8D21-B43883B69718}" srcOrd="0" destOrd="0" presId="urn:microsoft.com/office/officeart/2008/layout/HexagonCluster"/>
    <dgm:cxn modelId="{73574FB1-D2C2-4036-AA6B-A5DA8EF924F9}" type="presParOf" srcId="{34940EB5-E303-406B-8013-315B233FE127}" destId="{5E5A1EFE-EE6C-4502-A01D-6B9F6B853132}" srcOrd="0" destOrd="0" presId="urn:microsoft.com/office/officeart/2008/layout/HexagonCluster"/>
    <dgm:cxn modelId="{C2124ED7-31C3-4490-BD76-32DB950EA85E}" type="presParOf" srcId="{5E5A1EFE-EE6C-4502-A01D-6B9F6B853132}" destId="{5192C1D7-EEBC-4B95-8D21-B43883B69718}" srcOrd="0" destOrd="0" presId="urn:microsoft.com/office/officeart/2008/layout/HexagonCluster"/>
    <dgm:cxn modelId="{6C6D86A0-F9DE-4B10-8C1C-60557D427994}" type="presParOf" srcId="{34940EB5-E303-406B-8013-315B233FE127}" destId="{0C366441-906F-4C02-80C4-817B37222FEA}" srcOrd="1" destOrd="0" presId="urn:microsoft.com/office/officeart/2008/layout/HexagonCluster"/>
    <dgm:cxn modelId="{67A1D3EB-8E4B-4C93-AB9C-DAB036841BF0}" type="presParOf" srcId="{0C366441-906F-4C02-80C4-817B37222FEA}" destId="{C2CECAE1-5E06-49C1-B0B2-FDACAE7EA3F4}" srcOrd="0" destOrd="0" presId="urn:microsoft.com/office/officeart/2008/layout/HexagonCluster"/>
    <dgm:cxn modelId="{3BF36142-BA34-4534-BA09-C57163A98C57}" type="presParOf" srcId="{34940EB5-E303-406B-8013-315B233FE127}" destId="{F9E6DD09-6270-4376-BEF8-AF201DDEB9DB}" srcOrd="2" destOrd="0" presId="urn:microsoft.com/office/officeart/2008/layout/HexagonCluster"/>
    <dgm:cxn modelId="{1FF36617-420E-42B0-96F8-45F50EED8BE1}" type="presParOf" srcId="{F9E6DD09-6270-4376-BEF8-AF201DDEB9DB}" destId="{6BFD3E16-4541-4F5C-A4B6-DFF682718236}" srcOrd="0" destOrd="0" presId="urn:microsoft.com/office/officeart/2008/layout/HexagonCluster"/>
    <dgm:cxn modelId="{6C4FFCFD-AAD4-46D5-8532-807E7C450A5C}" type="presParOf" srcId="{34940EB5-E303-406B-8013-315B233FE127}" destId="{9C646C68-14F4-46A7-933C-F80D3B5C23CF}" srcOrd="3" destOrd="0" presId="urn:microsoft.com/office/officeart/2008/layout/HexagonCluster"/>
    <dgm:cxn modelId="{53BA5E0B-86C3-40FF-8897-7C140B6B6F51}" type="presParOf" srcId="{9C646C68-14F4-46A7-933C-F80D3B5C23CF}" destId="{F8DC3AC0-C689-424B-B46B-4B1EE7262616}" srcOrd="0" destOrd="0" presId="urn:microsoft.com/office/officeart/2008/layout/HexagonCluster"/>
    <dgm:cxn modelId="{BDF57F61-9D22-425A-9D93-32D0FAC1A8B4}" type="presParOf" srcId="{34940EB5-E303-406B-8013-315B233FE127}" destId="{C1F3AAA7-DF00-4F6F-ACBE-976B9E192EE3}" srcOrd="4" destOrd="0" presId="urn:microsoft.com/office/officeart/2008/layout/HexagonCluster"/>
    <dgm:cxn modelId="{77B61FE7-74D7-4432-9CD6-D44B952ACDA8}" type="presParOf" srcId="{C1F3AAA7-DF00-4F6F-ACBE-976B9E192EE3}" destId="{1EEE0D39-A585-4802-AE33-5547B910949E}" srcOrd="0" destOrd="0" presId="urn:microsoft.com/office/officeart/2008/layout/HexagonCluster"/>
    <dgm:cxn modelId="{D610A017-D087-495E-AE04-176C2DA3CE55}" type="presParOf" srcId="{34940EB5-E303-406B-8013-315B233FE127}" destId="{52984393-ABE1-49C2-9EDA-39731468AF1E}" srcOrd="5" destOrd="0" presId="urn:microsoft.com/office/officeart/2008/layout/HexagonCluster"/>
    <dgm:cxn modelId="{0AC17082-DC9D-42CE-BD2B-70C985863144}" type="presParOf" srcId="{52984393-ABE1-49C2-9EDA-39731468AF1E}" destId="{CF9F57D3-A175-405A-8DFA-BB4FF383D663}" srcOrd="0" destOrd="0" presId="urn:microsoft.com/office/officeart/2008/layout/HexagonCluster"/>
    <dgm:cxn modelId="{435C31EE-8570-4F7C-AECB-FE43DFAAA3CC}" type="presParOf" srcId="{34940EB5-E303-406B-8013-315B233FE127}" destId="{49D2F22F-3432-41B7-9E69-7ABDC9C0058A}" srcOrd="6" destOrd="0" presId="urn:microsoft.com/office/officeart/2008/layout/HexagonCluster"/>
    <dgm:cxn modelId="{D82A1957-0760-4B8F-A313-26706ED1019F}" type="presParOf" srcId="{49D2F22F-3432-41B7-9E69-7ABDC9C0058A}" destId="{E965570E-8537-46D5-8B91-BE04D0C98116}" srcOrd="0" destOrd="0" presId="urn:microsoft.com/office/officeart/2008/layout/HexagonCluster"/>
    <dgm:cxn modelId="{EDB895B9-D337-4945-8358-5235470990F5}" type="presParOf" srcId="{34940EB5-E303-406B-8013-315B233FE127}" destId="{7AD1B405-6B32-4C63-BAA7-95F5EFADCB1B}" srcOrd="7" destOrd="0" presId="urn:microsoft.com/office/officeart/2008/layout/HexagonCluster"/>
    <dgm:cxn modelId="{BB5A301D-1C09-4D26-84B7-C1282AA7B07D}" type="presParOf" srcId="{7AD1B405-6B32-4C63-BAA7-95F5EFADCB1B}" destId="{225BEE4D-B122-4004-9C69-EB7A2A06D534}" srcOrd="0" destOrd="0" presId="urn:microsoft.com/office/officeart/2008/layout/HexagonCluster"/>
    <dgm:cxn modelId="{2FD12FA7-09BC-44D9-A3D1-4ADB1980903C}" type="presParOf" srcId="{34940EB5-E303-406B-8013-315B233FE127}" destId="{6C6EA767-AA9C-40D7-B9A6-1AA23F032F83}" srcOrd="8" destOrd="0" presId="urn:microsoft.com/office/officeart/2008/layout/HexagonCluster"/>
    <dgm:cxn modelId="{384D2ADA-9EE0-4857-9D21-58582F6FF707}" type="presParOf" srcId="{6C6EA767-AA9C-40D7-B9A6-1AA23F032F83}" destId="{1C129C12-0135-4412-AEA4-9204FA365675}" srcOrd="0" destOrd="0" presId="urn:microsoft.com/office/officeart/2008/layout/HexagonCluster"/>
    <dgm:cxn modelId="{35EB4AC6-0CA3-414E-B492-72CAF3353E28}" type="presParOf" srcId="{34940EB5-E303-406B-8013-315B233FE127}" destId="{12968904-44F5-4583-9286-F26C52DBA515}" srcOrd="9" destOrd="0" presId="urn:microsoft.com/office/officeart/2008/layout/HexagonCluster"/>
    <dgm:cxn modelId="{1D3E5ABD-B88E-40C7-B86D-822522B965C5}" type="presParOf" srcId="{12968904-44F5-4583-9286-F26C52DBA515}" destId="{EE0558FC-1D59-4EAF-B5DC-62E86484FA9A}" srcOrd="0" destOrd="0" presId="urn:microsoft.com/office/officeart/2008/layout/HexagonCluster"/>
    <dgm:cxn modelId="{C646C250-782F-433D-80FB-4CB5F3BEBAAF}" type="presParOf" srcId="{34940EB5-E303-406B-8013-315B233FE127}" destId="{2D21EBD3-8356-4C82-A6A3-EBBC6A7AD171}" srcOrd="10" destOrd="0" presId="urn:microsoft.com/office/officeart/2008/layout/HexagonCluster"/>
    <dgm:cxn modelId="{1BC5D9DE-08FE-4F0A-A6D5-7857BF7AB829}" type="presParOf" srcId="{2D21EBD3-8356-4C82-A6A3-EBBC6A7AD171}" destId="{D10CF849-5CDC-4730-B7FA-4CC7F2595FD6}" srcOrd="0" destOrd="0" presId="urn:microsoft.com/office/officeart/2008/layout/HexagonCluster"/>
    <dgm:cxn modelId="{043DDB7D-F131-4504-BDC6-F0AF6B5D72B9}" type="presParOf" srcId="{34940EB5-E303-406B-8013-315B233FE127}" destId="{7A3014C1-E51C-482E-8E93-6AF34606ABD6}" srcOrd="11" destOrd="0" presId="urn:microsoft.com/office/officeart/2008/layout/HexagonCluster"/>
    <dgm:cxn modelId="{37F898ED-57D4-430A-9D96-89C38F6B412E}" type="presParOf" srcId="{7A3014C1-E51C-482E-8E93-6AF34606ABD6}" destId="{11B1B8A6-4993-4188-AF9E-4646A4EC709E}" srcOrd="0" destOrd="0" presId="urn:microsoft.com/office/officeart/2008/layout/HexagonCluster"/>
    <dgm:cxn modelId="{F46464BC-EC50-41EC-85E0-138D812F7179}" type="presParOf" srcId="{34940EB5-E303-406B-8013-315B233FE127}" destId="{5BAFE32C-5A29-4BBA-9264-BE6B5E0B45CF}" srcOrd="12" destOrd="0" presId="urn:microsoft.com/office/officeart/2008/layout/HexagonCluster"/>
    <dgm:cxn modelId="{C0E9F822-BD4A-4569-A7EE-D9DFD5528A40}" type="presParOf" srcId="{5BAFE32C-5A29-4BBA-9264-BE6B5E0B45CF}" destId="{0452E836-BBAD-4413-9441-E07D77534349}" srcOrd="0" destOrd="0" presId="urn:microsoft.com/office/officeart/2008/layout/HexagonCluster"/>
    <dgm:cxn modelId="{D163024F-3526-45F4-A1B5-805F739C8FA5}" type="presParOf" srcId="{34940EB5-E303-406B-8013-315B233FE127}" destId="{185B5964-2355-492F-A3D1-0F813503CC01}" srcOrd="13" destOrd="0" presId="urn:microsoft.com/office/officeart/2008/layout/HexagonCluster"/>
    <dgm:cxn modelId="{15ABB209-4899-4018-A8E9-DFB26043148F}" type="presParOf" srcId="{185B5964-2355-492F-A3D1-0F813503CC01}" destId="{ADFF4706-8E3E-4606-8D20-230DDB4E2D97}" srcOrd="0" destOrd="0" presId="urn:microsoft.com/office/officeart/2008/layout/HexagonCluster"/>
    <dgm:cxn modelId="{4920F799-16BE-4051-AAEC-07C3DF0020C2}" type="presParOf" srcId="{34940EB5-E303-406B-8013-315B233FE127}" destId="{A58088E2-4E60-4902-8B69-4105579ABC8F}" srcOrd="14" destOrd="0" presId="urn:microsoft.com/office/officeart/2008/layout/HexagonCluster"/>
    <dgm:cxn modelId="{CD9F34BD-A193-4FE6-A362-D3A4CCFDB72A}" type="presParOf" srcId="{A58088E2-4E60-4902-8B69-4105579ABC8F}" destId="{50E911DF-626C-49F7-A14F-CE16C3280441}" srcOrd="0" destOrd="0" presId="urn:microsoft.com/office/officeart/2008/layout/HexagonCluster"/>
    <dgm:cxn modelId="{1EED37F6-1635-4E8B-A63C-4C251D170EE1}" type="presParOf" srcId="{34940EB5-E303-406B-8013-315B233FE127}" destId="{E87FF670-29A3-4FAB-BBA5-3054CA48A21C}" srcOrd="15" destOrd="0" presId="urn:microsoft.com/office/officeart/2008/layout/HexagonCluster"/>
    <dgm:cxn modelId="{34F6E0F4-4C83-47F7-AED1-390539081E5E}" type="presParOf" srcId="{E87FF670-29A3-4FAB-BBA5-3054CA48A21C}" destId="{91BDA5FF-59E4-48A7-BAD8-A460E196F4A6}" srcOrd="0" destOrd="0" presId="urn:microsoft.com/office/officeart/2008/layout/HexagonCluster"/>
    <dgm:cxn modelId="{10CB84BE-7D45-437D-8E78-2B5A6CBFD6D6}" type="presParOf" srcId="{34940EB5-E303-406B-8013-315B233FE127}" destId="{F15EFB8D-48DD-45D8-89F0-9E3DA3C349D6}" srcOrd="16" destOrd="0" presId="urn:microsoft.com/office/officeart/2008/layout/HexagonCluster"/>
    <dgm:cxn modelId="{DDC7DE50-F22B-4113-823B-DF0B2D3DEE08}" type="presParOf" srcId="{F15EFB8D-48DD-45D8-89F0-9E3DA3C349D6}" destId="{0CFE1954-C85C-4A2A-BCC7-B45B96E68868}" srcOrd="0" destOrd="0" presId="urn:microsoft.com/office/officeart/2008/layout/HexagonCluster"/>
    <dgm:cxn modelId="{C536EAD2-0F65-4426-BCFF-A99334400DB2}" type="presParOf" srcId="{34940EB5-E303-406B-8013-315B233FE127}" destId="{A205F2A5-D644-457B-847E-A5EB61893C41}" srcOrd="17" destOrd="0" presId="urn:microsoft.com/office/officeart/2008/layout/HexagonCluster"/>
    <dgm:cxn modelId="{D2517C8F-DD23-49E7-950C-8CC7A7851109}" type="presParOf" srcId="{A205F2A5-D644-457B-847E-A5EB61893C41}" destId="{ACCB07D1-8EC3-4414-AFB6-53C4F0D84803}" srcOrd="0" destOrd="0" presId="urn:microsoft.com/office/officeart/2008/layout/HexagonCluster"/>
    <dgm:cxn modelId="{77827922-6020-4CF3-A050-DADD616C63B5}" type="presParOf" srcId="{34940EB5-E303-406B-8013-315B233FE127}" destId="{949FCCE0-0645-4DEF-8BE4-0E1B51DED159}" srcOrd="18" destOrd="0" presId="urn:microsoft.com/office/officeart/2008/layout/HexagonCluster"/>
    <dgm:cxn modelId="{E804C1B9-4217-454C-B256-5B293BF3E65E}" type="presParOf" srcId="{949FCCE0-0645-4DEF-8BE4-0E1B51DED159}" destId="{00D180C1-8442-4345-B02D-5B82045F530C}" srcOrd="0" destOrd="0" presId="urn:microsoft.com/office/officeart/2008/layout/HexagonCluster"/>
    <dgm:cxn modelId="{92701BFC-8276-429F-9B33-A2C11B85F617}" type="presParOf" srcId="{34940EB5-E303-406B-8013-315B233FE127}" destId="{5A3293EF-FE14-4D79-A40E-3485601B0627}" srcOrd="19" destOrd="0" presId="urn:microsoft.com/office/officeart/2008/layout/HexagonCluster"/>
    <dgm:cxn modelId="{91FEF671-8DF6-479A-A5FF-6F6E2D1C946F}" type="presParOf" srcId="{5A3293EF-FE14-4D79-A40E-3485601B0627}" destId="{D42193C8-4DA2-4178-8285-D211A8C2527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E651252-98B4-4162-ACA9-AABD0F38AEBA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2AEBF215-B1B5-4F6C-8000-256B24744FA6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Jsme stále  v obraze, co se děje</a:t>
          </a:r>
          <a:endParaRPr lang="cs-CZ" sz="16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E9A94F0B-6F78-4456-99C5-D786D1CFB25A}" type="parTrans" cxnId="{E9BC1C2F-7CCC-4C01-BC42-EC6545F2A73A}">
      <dgm:prSet/>
      <dgm:spPr/>
      <dgm:t>
        <a:bodyPr/>
        <a:lstStyle/>
        <a:p>
          <a:endParaRPr lang="cs-CZ"/>
        </a:p>
      </dgm:t>
    </dgm:pt>
    <dgm:pt modelId="{D04E8BFD-F9FD-4D95-A5C5-028267710013}" type="sibTrans" cxnId="{E9BC1C2F-7CCC-4C01-BC42-EC6545F2A73A}">
      <dgm:prSet/>
      <dgm:spPr/>
      <dgm:t>
        <a:bodyPr/>
        <a:lstStyle/>
        <a:p>
          <a:endParaRPr lang="cs-CZ"/>
        </a:p>
      </dgm:t>
    </dgm:pt>
    <dgm:pt modelId="{93F76143-349A-472F-8183-6B25172B2C86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Třídíme odpady</a:t>
          </a:r>
          <a:endParaRPr lang="cs-CZ" sz="16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9538DE1E-CED1-449B-BF8D-786F17A45B97}" type="parTrans" cxnId="{9CD1158A-8A09-46BE-8AB9-16FA885C5589}">
      <dgm:prSet/>
      <dgm:spPr/>
      <dgm:t>
        <a:bodyPr/>
        <a:lstStyle/>
        <a:p>
          <a:endParaRPr lang="cs-CZ"/>
        </a:p>
      </dgm:t>
    </dgm:pt>
    <dgm:pt modelId="{46D267E2-6E04-4B9F-A2B9-D5761C5F22FD}" type="sibTrans" cxnId="{9CD1158A-8A09-46BE-8AB9-16FA885C5589}">
      <dgm:prSet/>
      <dgm:spPr/>
      <dgm:t>
        <a:bodyPr/>
        <a:lstStyle/>
        <a:p>
          <a:endParaRPr lang="cs-CZ"/>
        </a:p>
      </dgm:t>
    </dgm:pt>
    <dgm:pt modelId="{7899CB13-24D8-4894-BF9A-533E972134F7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Uklízíme po sobě</a:t>
          </a:r>
          <a:endParaRPr lang="cs-CZ" sz="16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B5941459-1765-4B84-86E7-F092C9FF97B0}" type="parTrans" cxnId="{B12C8E97-E98A-4E92-8CA8-70A5324D7722}">
      <dgm:prSet/>
      <dgm:spPr/>
      <dgm:t>
        <a:bodyPr/>
        <a:lstStyle/>
        <a:p>
          <a:endParaRPr lang="cs-CZ"/>
        </a:p>
      </dgm:t>
    </dgm:pt>
    <dgm:pt modelId="{08E26DC9-15F8-498E-95D3-02DD0E625DC9}" type="sibTrans" cxnId="{B12C8E97-E98A-4E92-8CA8-70A5324D7722}">
      <dgm:prSet/>
      <dgm:spPr/>
      <dgm:t>
        <a:bodyPr/>
        <a:lstStyle/>
        <a:p>
          <a:endParaRPr lang="cs-CZ"/>
        </a:p>
      </dgm:t>
    </dgm:pt>
    <dgm:pt modelId="{7B040378-8BB8-46E5-9DCB-874D83F3AE97}">
      <dgm:prSet phldrT="[Text]"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Vaříme si</a:t>
          </a:r>
          <a:endParaRPr lang="cs-CZ" sz="16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A9A35A38-F3CA-46E2-BFC3-6D3EB666C96D}" type="parTrans" cxnId="{813686D2-7E7E-42DC-8123-FD3FB5366090}">
      <dgm:prSet/>
      <dgm:spPr/>
      <dgm:t>
        <a:bodyPr/>
        <a:lstStyle/>
        <a:p>
          <a:endParaRPr lang="cs-CZ"/>
        </a:p>
      </dgm:t>
    </dgm:pt>
    <dgm:pt modelId="{DCFCA80D-CB82-4DFC-BD6E-3E0CC7419D61}" type="sibTrans" cxnId="{813686D2-7E7E-42DC-8123-FD3FB5366090}">
      <dgm:prSet/>
      <dgm:spPr/>
      <dgm:t>
        <a:bodyPr/>
        <a:lstStyle/>
        <a:p>
          <a:endParaRPr lang="cs-CZ"/>
        </a:p>
      </dgm:t>
    </dgm:pt>
    <dgm:pt modelId="{784F4401-863C-419E-A8BD-91D9A16BE058}">
      <dgm:prSet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Uklízíme společné prostory</a:t>
          </a:r>
          <a:endParaRPr lang="cs-CZ" sz="16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3CC211BF-86B4-40A4-9D78-DFCB70A7E1C5}" type="parTrans" cxnId="{1E2F71C5-6738-4313-B116-6D099170AB45}">
      <dgm:prSet/>
      <dgm:spPr/>
      <dgm:t>
        <a:bodyPr/>
        <a:lstStyle/>
        <a:p>
          <a:endParaRPr lang="cs-CZ"/>
        </a:p>
      </dgm:t>
    </dgm:pt>
    <dgm:pt modelId="{B0DC8C80-C53B-4176-A4E0-2294751F935F}" type="sibTrans" cxnId="{1E2F71C5-6738-4313-B116-6D099170AB45}">
      <dgm:prSet/>
      <dgm:spPr/>
      <dgm:t>
        <a:bodyPr/>
        <a:lstStyle/>
        <a:p>
          <a:endParaRPr lang="cs-CZ"/>
        </a:p>
      </dgm:t>
    </dgm:pt>
    <dgm:pt modelId="{90A195AF-7F6E-4E12-8538-736F08A59B5C}">
      <dgm:prSet custT="1"/>
      <dgm:spPr/>
      <dgm:t>
        <a:bodyPr/>
        <a:lstStyle/>
        <a:p>
          <a:pPr algn="ctr"/>
          <a:r>
            <a:rPr lang="cs-CZ" sz="16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Uklízíme své pokoj</a:t>
          </a:r>
          <a:r>
            <a:rPr lang="cs-CZ" sz="1300" b="1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e</a:t>
          </a:r>
          <a:endParaRPr lang="cs-CZ" sz="1300" b="1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B58F4718-2925-4275-8549-5C944274C422}" type="parTrans" cxnId="{12151CB9-AE66-4EDC-8CAD-ED65C01158D0}">
      <dgm:prSet/>
      <dgm:spPr/>
      <dgm:t>
        <a:bodyPr/>
        <a:lstStyle/>
        <a:p>
          <a:endParaRPr lang="cs-CZ"/>
        </a:p>
      </dgm:t>
    </dgm:pt>
    <dgm:pt modelId="{1C4E4F1A-E538-46F8-BF66-BE8218F115C3}" type="sibTrans" cxnId="{12151CB9-AE66-4EDC-8CAD-ED65C01158D0}">
      <dgm:prSet/>
      <dgm:spPr/>
      <dgm:t>
        <a:bodyPr/>
        <a:lstStyle/>
        <a:p>
          <a:endParaRPr lang="cs-CZ"/>
        </a:p>
      </dgm:t>
    </dgm:pt>
    <dgm:pt modelId="{6511C4D6-6686-4071-92C1-76BD210E1313}" type="pres">
      <dgm:prSet presAssocID="{4E651252-98B4-4162-ACA9-AABD0F38AEBA}" presName="Name0" presStyleCnt="0">
        <dgm:presLayoutVars>
          <dgm:dir/>
        </dgm:presLayoutVars>
      </dgm:prSet>
      <dgm:spPr/>
      <dgm:t>
        <a:bodyPr/>
        <a:lstStyle/>
        <a:p>
          <a:endParaRPr lang="cs-CZ"/>
        </a:p>
      </dgm:t>
    </dgm:pt>
    <dgm:pt modelId="{5C1D3F47-52F9-4BB5-9AAE-29EED6D0ADD2}" type="pres">
      <dgm:prSet presAssocID="{2AEBF215-B1B5-4F6C-8000-256B24744FA6}" presName="composite" presStyleCnt="0"/>
      <dgm:spPr/>
    </dgm:pt>
    <dgm:pt modelId="{2DC1B536-B34F-48D9-AF2F-D42F1E1C2810}" type="pres">
      <dgm:prSet presAssocID="{2AEBF215-B1B5-4F6C-8000-256B24744FA6}" presName="rect2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AB9A139-013A-4FC3-A035-1EEFAF025695}" type="pres">
      <dgm:prSet presAssocID="{2AEBF215-B1B5-4F6C-8000-256B24744FA6}" presName="rect1" presStyleLbl="alignImgPlace1" presStyleIdx="0" presStyleCnt="6"/>
      <dgm:spPr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1A7646FC-89EE-450C-861F-4B004830EC6E}" type="pres">
      <dgm:prSet presAssocID="{D04E8BFD-F9FD-4D95-A5C5-028267710013}" presName="sibTrans" presStyleCnt="0"/>
      <dgm:spPr/>
    </dgm:pt>
    <dgm:pt modelId="{AD06B78C-28BC-4387-9E10-342B27D48B09}" type="pres">
      <dgm:prSet presAssocID="{93F76143-349A-472F-8183-6B25172B2C86}" presName="composite" presStyleCnt="0"/>
      <dgm:spPr/>
    </dgm:pt>
    <dgm:pt modelId="{CDC48B84-B311-45E7-97F4-6A94F159A5DB}" type="pres">
      <dgm:prSet presAssocID="{93F76143-349A-472F-8183-6B25172B2C86}" presName="rect2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35D7CB3-8689-4D98-899C-E38ED0A9582A}" type="pres">
      <dgm:prSet presAssocID="{93F76143-349A-472F-8183-6B25172B2C86}" presName="rect1" presStyleLbl="alignImgPlace1" presStyleIdx="1" presStyleCnt="6"/>
      <dgm:spPr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3000"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8B439000-9E71-4953-9436-D2E826A788DE}" type="pres">
      <dgm:prSet presAssocID="{46D267E2-6E04-4B9F-A2B9-D5761C5F22FD}" presName="sibTrans" presStyleCnt="0"/>
      <dgm:spPr/>
    </dgm:pt>
    <dgm:pt modelId="{5B41F5B5-9F9A-41F9-809D-41B8AE7AD5C5}" type="pres">
      <dgm:prSet presAssocID="{784F4401-863C-419E-A8BD-91D9A16BE058}" presName="composite" presStyleCnt="0"/>
      <dgm:spPr/>
    </dgm:pt>
    <dgm:pt modelId="{366523BA-B553-4176-B024-A1ADFBA072F5}" type="pres">
      <dgm:prSet presAssocID="{784F4401-863C-419E-A8BD-91D9A16BE058}" presName="rect2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77DD18C-2BB9-4B2B-9497-079E5BE33491}" type="pres">
      <dgm:prSet presAssocID="{784F4401-863C-419E-A8BD-91D9A16BE058}" presName="rect1" presStyleLbl="alignImgPlace1" presStyleIdx="2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D401E947-FAE4-4382-ACF9-BE9F558E3AA5}" type="pres">
      <dgm:prSet presAssocID="{B0DC8C80-C53B-4176-A4E0-2294751F935F}" presName="sibTrans" presStyleCnt="0"/>
      <dgm:spPr/>
    </dgm:pt>
    <dgm:pt modelId="{359212C1-76B4-4A91-BDAD-B4DB66EC3551}" type="pres">
      <dgm:prSet presAssocID="{7899CB13-24D8-4894-BF9A-533E972134F7}" presName="composite" presStyleCnt="0"/>
      <dgm:spPr/>
    </dgm:pt>
    <dgm:pt modelId="{D9DE152C-568B-478A-8A6E-1844EE5343FD}" type="pres">
      <dgm:prSet presAssocID="{7899CB13-24D8-4894-BF9A-533E972134F7}" presName="rect2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94246C-3A1E-4478-9035-B3E40B41BAF0}" type="pres">
      <dgm:prSet presAssocID="{7899CB13-24D8-4894-BF9A-533E972134F7}" presName="rect1" presStyleLbl="alignImgPlace1" presStyleIdx="3" presStyleCnt="6"/>
      <dgm:spPr>
        <a:blipFill>
          <a:blip xmlns:r="http://schemas.openxmlformats.org/officeDocument/2006/relationships"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B3376C01-EB2B-44FF-B906-240FDC9F6553}" type="pres">
      <dgm:prSet presAssocID="{08E26DC9-15F8-498E-95D3-02DD0E625DC9}" presName="sibTrans" presStyleCnt="0"/>
      <dgm:spPr/>
    </dgm:pt>
    <dgm:pt modelId="{2D9C4B26-2A58-4F2B-AC65-01156E79A0AA}" type="pres">
      <dgm:prSet presAssocID="{7B040378-8BB8-46E5-9DCB-874D83F3AE97}" presName="composite" presStyleCnt="0"/>
      <dgm:spPr/>
    </dgm:pt>
    <dgm:pt modelId="{9CACA996-8EFE-4F39-A448-B2AD1DE69CE9}" type="pres">
      <dgm:prSet presAssocID="{7B040378-8BB8-46E5-9DCB-874D83F3AE97}" presName="rect2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4CF87D-7D9E-4BD1-9D3E-2F2F1ED234DD}" type="pres">
      <dgm:prSet presAssocID="{7B040378-8BB8-46E5-9DCB-874D83F3AE97}" presName="rect1" presStyleLbl="alignImgPlace1" presStyleIdx="4" presStyleCnt="6"/>
      <dgm:spPr>
        <a:blipFill>
          <a:blip xmlns:r="http://schemas.openxmlformats.org/officeDocument/2006/relationships"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DDB07657-CA3F-41E0-B4AE-EBED992BDB92}" type="pres">
      <dgm:prSet presAssocID="{DCFCA80D-CB82-4DFC-BD6E-3E0CC7419D61}" presName="sibTrans" presStyleCnt="0"/>
      <dgm:spPr/>
    </dgm:pt>
    <dgm:pt modelId="{E0DEBB52-6CF0-4F89-990D-734923AA4600}" type="pres">
      <dgm:prSet presAssocID="{90A195AF-7F6E-4E12-8538-736F08A59B5C}" presName="composite" presStyleCnt="0"/>
      <dgm:spPr/>
    </dgm:pt>
    <dgm:pt modelId="{9FAA6BFE-48D4-40AB-9D53-FCF29AC15277}" type="pres">
      <dgm:prSet presAssocID="{90A195AF-7F6E-4E12-8538-736F08A59B5C}" presName="rect2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B7479-77D5-43D0-B985-9FB1F3E1F265}" type="pres">
      <dgm:prSet presAssocID="{90A195AF-7F6E-4E12-8538-736F08A59B5C}" presName="rect1" presStyleLbl="alignImgPlace1" presStyleIdx="5" presStyleCnt="6"/>
      <dgm:spPr>
        <a:blipFill>
          <a:blip xmlns:r="http://schemas.openxmlformats.org/officeDocument/2006/relationships"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</dgm:ptLst>
  <dgm:cxnLst>
    <dgm:cxn modelId="{B12C8E97-E98A-4E92-8CA8-70A5324D7722}" srcId="{4E651252-98B4-4162-ACA9-AABD0F38AEBA}" destId="{7899CB13-24D8-4894-BF9A-533E972134F7}" srcOrd="3" destOrd="0" parTransId="{B5941459-1765-4B84-86E7-F092C9FF97B0}" sibTransId="{08E26DC9-15F8-498E-95D3-02DD0E625DC9}"/>
    <dgm:cxn modelId="{1E2F71C5-6738-4313-B116-6D099170AB45}" srcId="{4E651252-98B4-4162-ACA9-AABD0F38AEBA}" destId="{784F4401-863C-419E-A8BD-91D9A16BE058}" srcOrd="2" destOrd="0" parTransId="{3CC211BF-86B4-40A4-9D78-DFCB70A7E1C5}" sibTransId="{B0DC8C80-C53B-4176-A4E0-2294751F935F}"/>
    <dgm:cxn modelId="{8A33E700-DEBB-43CD-BAA1-15403B89BF9D}" type="presOf" srcId="{7899CB13-24D8-4894-BF9A-533E972134F7}" destId="{D9DE152C-568B-478A-8A6E-1844EE5343FD}" srcOrd="0" destOrd="0" presId="urn:microsoft.com/office/officeart/2008/layout/PictureGrid"/>
    <dgm:cxn modelId="{CFBEF69C-3895-4161-99B5-6F08F912EF21}" type="presOf" srcId="{7B040378-8BB8-46E5-9DCB-874D83F3AE97}" destId="{9CACA996-8EFE-4F39-A448-B2AD1DE69CE9}" srcOrd="0" destOrd="0" presId="urn:microsoft.com/office/officeart/2008/layout/PictureGrid"/>
    <dgm:cxn modelId="{02F3CB9D-F079-42F2-950D-D902E792613C}" type="presOf" srcId="{93F76143-349A-472F-8183-6B25172B2C86}" destId="{CDC48B84-B311-45E7-97F4-6A94F159A5DB}" srcOrd="0" destOrd="0" presId="urn:microsoft.com/office/officeart/2008/layout/PictureGrid"/>
    <dgm:cxn modelId="{59D41614-B468-4E00-9E11-A4C8087AFB87}" type="presOf" srcId="{4E651252-98B4-4162-ACA9-AABD0F38AEBA}" destId="{6511C4D6-6686-4071-92C1-76BD210E1313}" srcOrd="0" destOrd="0" presId="urn:microsoft.com/office/officeart/2008/layout/PictureGrid"/>
    <dgm:cxn modelId="{356A63B5-6834-4C7F-8EF7-7448FAEF6D93}" type="presOf" srcId="{784F4401-863C-419E-A8BD-91D9A16BE058}" destId="{366523BA-B553-4176-B024-A1ADFBA072F5}" srcOrd="0" destOrd="0" presId="urn:microsoft.com/office/officeart/2008/layout/PictureGrid"/>
    <dgm:cxn modelId="{12151CB9-AE66-4EDC-8CAD-ED65C01158D0}" srcId="{4E651252-98B4-4162-ACA9-AABD0F38AEBA}" destId="{90A195AF-7F6E-4E12-8538-736F08A59B5C}" srcOrd="5" destOrd="0" parTransId="{B58F4718-2925-4275-8549-5C944274C422}" sibTransId="{1C4E4F1A-E538-46F8-BF66-BE8218F115C3}"/>
    <dgm:cxn modelId="{9CD1158A-8A09-46BE-8AB9-16FA885C5589}" srcId="{4E651252-98B4-4162-ACA9-AABD0F38AEBA}" destId="{93F76143-349A-472F-8183-6B25172B2C86}" srcOrd="1" destOrd="0" parTransId="{9538DE1E-CED1-449B-BF8D-786F17A45B97}" sibTransId="{46D267E2-6E04-4B9F-A2B9-D5761C5F22FD}"/>
    <dgm:cxn modelId="{813686D2-7E7E-42DC-8123-FD3FB5366090}" srcId="{4E651252-98B4-4162-ACA9-AABD0F38AEBA}" destId="{7B040378-8BB8-46E5-9DCB-874D83F3AE97}" srcOrd="4" destOrd="0" parTransId="{A9A35A38-F3CA-46E2-BFC3-6D3EB666C96D}" sibTransId="{DCFCA80D-CB82-4DFC-BD6E-3E0CC7419D61}"/>
    <dgm:cxn modelId="{10676147-CE7E-4DB2-BDB5-44D528475F4A}" type="presOf" srcId="{90A195AF-7F6E-4E12-8538-736F08A59B5C}" destId="{9FAA6BFE-48D4-40AB-9D53-FCF29AC15277}" srcOrd="0" destOrd="0" presId="urn:microsoft.com/office/officeart/2008/layout/PictureGrid"/>
    <dgm:cxn modelId="{C9D1B3B2-8934-417A-AD1E-D209F7F224F4}" type="presOf" srcId="{2AEBF215-B1B5-4F6C-8000-256B24744FA6}" destId="{2DC1B536-B34F-48D9-AF2F-D42F1E1C2810}" srcOrd="0" destOrd="0" presId="urn:microsoft.com/office/officeart/2008/layout/PictureGrid"/>
    <dgm:cxn modelId="{E9BC1C2F-7CCC-4C01-BC42-EC6545F2A73A}" srcId="{4E651252-98B4-4162-ACA9-AABD0F38AEBA}" destId="{2AEBF215-B1B5-4F6C-8000-256B24744FA6}" srcOrd="0" destOrd="0" parTransId="{E9A94F0B-6F78-4456-99C5-D786D1CFB25A}" sibTransId="{D04E8BFD-F9FD-4D95-A5C5-028267710013}"/>
    <dgm:cxn modelId="{BC6596EF-E877-4016-B2E3-7F478CF4F802}" type="presParOf" srcId="{6511C4D6-6686-4071-92C1-76BD210E1313}" destId="{5C1D3F47-52F9-4BB5-9AAE-29EED6D0ADD2}" srcOrd="0" destOrd="0" presId="urn:microsoft.com/office/officeart/2008/layout/PictureGrid"/>
    <dgm:cxn modelId="{9C693D13-AF04-42F5-9049-A58FF15E3855}" type="presParOf" srcId="{5C1D3F47-52F9-4BB5-9AAE-29EED6D0ADD2}" destId="{2DC1B536-B34F-48D9-AF2F-D42F1E1C2810}" srcOrd="0" destOrd="0" presId="urn:microsoft.com/office/officeart/2008/layout/PictureGrid"/>
    <dgm:cxn modelId="{64EA869E-CF76-4443-8531-63D2FC3B26B4}" type="presParOf" srcId="{5C1D3F47-52F9-4BB5-9AAE-29EED6D0ADD2}" destId="{8AB9A139-013A-4FC3-A035-1EEFAF025695}" srcOrd="1" destOrd="0" presId="urn:microsoft.com/office/officeart/2008/layout/PictureGrid"/>
    <dgm:cxn modelId="{553A431C-2F45-4C77-9105-1FCE78FDC027}" type="presParOf" srcId="{6511C4D6-6686-4071-92C1-76BD210E1313}" destId="{1A7646FC-89EE-450C-861F-4B004830EC6E}" srcOrd="1" destOrd="0" presId="urn:microsoft.com/office/officeart/2008/layout/PictureGrid"/>
    <dgm:cxn modelId="{E3EC9FF4-9933-4CBE-8D40-60E15BADCF52}" type="presParOf" srcId="{6511C4D6-6686-4071-92C1-76BD210E1313}" destId="{AD06B78C-28BC-4387-9E10-342B27D48B09}" srcOrd="2" destOrd="0" presId="urn:microsoft.com/office/officeart/2008/layout/PictureGrid"/>
    <dgm:cxn modelId="{13B5AEC1-DD9F-4699-B951-B917B6EE9291}" type="presParOf" srcId="{AD06B78C-28BC-4387-9E10-342B27D48B09}" destId="{CDC48B84-B311-45E7-97F4-6A94F159A5DB}" srcOrd="0" destOrd="0" presId="urn:microsoft.com/office/officeart/2008/layout/PictureGrid"/>
    <dgm:cxn modelId="{0BDD3B4E-4AED-41FF-B090-E9E0DD90A779}" type="presParOf" srcId="{AD06B78C-28BC-4387-9E10-342B27D48B09}" destId="{835D7CB3-8689-4D98-899C-E38ED0A9582A}" srcOrd="1" destOrd="0" presId="urn:microsoft.com/office/officeart/2008/layout/PictureGrid"/>
    <dgm:cxn modelId="{80052FD5-F2DC-41F7-8425-250E80542B64}" type="presParOf" srcId="{6511C4D6-6686-4071-92C1-76BD210E1313}" destId="{8B439000-9E71-4953-9436-D2E826A788DE}" srcOrd="3" destOrd="0" presId="urn:microsoft.com/office/officeart/2008/layout/PictureGrid"/>
    <dgm:cxn modelId="{4933E186-6B7A-41F2-812B-7B2A41E78F2F}" type="presParOf" srcId="{6511C4D6-6686-4071-92C1-76BD210E1313}" destId="{5B41F5B5-9F9A-41F9-809D-41B8AE7AD5C5}" srcOrd="4" destOrd="0" presId="urn:microsoft.com/office/officeart/2008/layout/PictureGrid"/>
    <dgm:cxn modelId="{A53D1F19-2259-4321-891E-356CD1D3DB66}" type="presParOf" srcId="{5B41F5B5-9F9A-41F9-809D-41B8AE7AD5C5}" destId="{366523BA-B553-4176-B024-A1ADFBA072F5}" srcOrd="0" destOrd="0" presId="urn:microsoft.com/office/officeart/2008/layout/PictureGrid"/>
    <dgm:cxn modelId="{A72AD4E2-1BC4-404C-901D-9522D052AF6A}" type="presParOf" srcId="{5B41F5B5-9F9A-41F9-809D-41B8AE7AD5C5}" destId="{E77DD18C-2BB9-4B2B-9497-079E5BE33491}" srcOrd="1" destOrd="0" presId="urn:microsoft.com/office/officeart/2008/layout/PictureGrid"/>
    <dgm:cxn modelId="{19B3A05F-BBDB-444B-ADBB-D5FC6B5E9A48}" type="presParOf" srcId="{6511C4D6-6686-4071-92C1-76BD210E1313}" destId="{D401E947-FAE4-4382-ACF9-BE9F558E3AA5}" srcOrd="5" destOrd="0" presId="urn:microsoft.com/office/officeart/2008/layout/PictureGrid"/>
    <dgm:cxn modelId="{57629589-D58A-4138-9944-B1EC81F19F1E}" type="presParOf" srcId="{6511C4D6-6686-4071-92C1-76BD210E1313}" destId="{359212C1-76B4-4A91-BDAD-B4DB66EC3551}" srcOrd="6" destOrd="0" presId="urn:microsoft.com/office/officeart/2008/layout/PictureGrid"/>
    <dgm:cxn modelId="{5AE47CC3-4FE5-4B6D-AE74-28F495B62721}" type="presParOf" srcId="{359212C1-76B4-4A91-BDAD-B4DB66EC3551}" destId="{D9DE152C-568B-478A-8A6E-1844EE5343FD}" srcOrd="0" destOrd="0" presId="urn:microsoft.com/office/officeart/2008/layout/PictureGrid"/>
    <dgm:cxn modelId="{0211D032-9696-47BD-B191-BC3C86987F56}" type="presParOf" srcId="{359212C1-76B4-4A91-BDAD-B4DB66EC3551}" destId="{6494246C-3A1E-4478-9035-B3E40B41BAF0}" srcOrd="1" destOrd="0" presId="urn:microsoft.com/office/officeart/2008/layout/PictureGrid"/>
    <dgm:cxn modelId="{58222FC3-E97B-40DD-B0E4-F1D9B0141CD5}" type="presParOf" srcId="{6511C4D6-6686-4071-92C1-76BD210E1313}" destId="{B3376C01-EB2B-44FF-B906-240FDC9F6553}" srcOrd="7" destOrd="0" presId="urn:microsoft.com/office/officeart/2008/layout/PictureGrid"/>
    <dgm:cxn modelId="{460CF442-48C7-436C-BCA7-183A2B1E3061}" type="presParOf" srcId="{6511C4D6-6686-4071-92C1-76BD210E1313}" destId="{2D9C4B26-2A58-4F2B-AC65-01156E79A0AA}" srcOrd="8" destOrd="0" presId="urn:microsoft.com/office/officeart/2008/layout/PictureGrid"/>
    <dgm:cxn modelId="{305CF7C3-D210-4C7B-A2A4-0387B18E936B}" type="presParOf" srcId="{2D9C4B26-2A58-4F2B-AC65-01156E79A0AA}" destId="{9CACA996-8EFE-4F39-A448-B2AD1DE69CE9}" srcOrd="0" destOrd="0" presId="urn:microsoft.com/office/officeart/2008/layout/PictureGrid"/>
    <dgm:cxn modelId="{381AFF98-43CB-43C5-A62C-455C8E3C7704}" type="presParOf" srcId="{2D9C4B26-2A58-4F2B-AC65-01156E79A0AA}" destId="{1A4CF87D-7D9E-4BD1-9D3E-2F2F1ED234DD}" srcOrd="1" destOrd="0" presId="urn:microsoft.com/office/officeart/2008/layout/PictureGrid"/>
    <dgm:cxn modelId="{0CB4EE87-FD91-4A35-82F8-50467428A9D8}" type="presParOf" srcId="{6511C4D6-6686-4071-92C1-76BD210E1313}" destId="{DDB07657-CA3F-41E0-B4AE-EBED992BDB92}" srcOrd="9" destOrd="0" presId="urn:microsoft.com/office/officeart/2008/layout/PictureGrid"/>
    <dgm:cxn modelId="{5447A044-E75D-4A39-8B3E-B08E417E79F9}" type="presParOf" srcId="{6511C4D6-6686-4071-92C1-76BD210E1313}" destId="{E0DEBB52-6CF0-4F89-990D-734923AA4600}" srcOrd="10" destOrd="0" presId="urn:microsoft.com/office/officeart/2008/layout/PictureGrid"/>
    <dgm:cxn modelId="{1A7ACBED-F7FE-4E05-A9B4-B19A69BC86AD}" type="presParOf" srcId="{E0DEBB52-6CF0-4F89-990D-734923AA4600}" destId="{9FAA6BFE-48D4-40AB-9D53-FCF29AC15277}" srcOrd="0" destOrd="0" presId="urn:microsoft.com/office/officeart/2008/layout/PictureGrid"/>
    <dgm:cxn modelId="{3EDC8071-7C11-4A2D-8E97-BB07C4EC2931}" type="presParOf" srcId="{E0DEBB52-6CF0-4F89-990D-734923AA4600}" destId="{65EB7479-77D5-43D0-B985-9FB1F3E1F265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103897E-77F9-4879-8988-D548A4BB5196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671B97D-7565-4A2F-A771-374DCC3CF451}">
      <dgm:prSet phldrT="[Text]" custT="1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cs-CZ" sz="2000" b="1" dirty="0" smtClean="0"/>
            <a:t>Bavíme se</a:t>
          </a:r>
          <a:endParaRPr lang="cs-CZ" sz="2000" b="1" dirty="0"/>
        </a:p>
      </dgm:t>
    </dgm:pt>
    <dgm:pt modelId="{5D6B4124-FAED-4F25-9C87-E82F3FA59AE7}" type="parTrans" cxnId="{F0515A9F-22BB-4A03-9489-BCDCF53BA9C8}">
      <dgm:prSet/>
      <dgm:spPr/>
      <dgm:t>
        <a:bodyPr/>
        <a:lstStyle/>
        <a:p>
          <a:endParaRPr lang="cs-CZ"/>
        </a:p>
      </dgm:t>
    </dgm:pt>
    <dgm:pt modelId="{7BB49FE5-510D-42EB-9593-3135A3F68558}" type="sibTrans" cxnId="{F0515A9F-22BB-4A03-9489-BCDCF53BA9C8}">
      <dgm:prSet/>
      <dgm:spPr/>
      <dgm:t>
        <a:bodyPr/>
        <a:lstStyle/>
        <a:p>
          <a:endParaRPr lang="cs-CZ"/>
        </a:p>
      </dgm:t>
    </dgm:pt>
    <dgm:pt modelId="{DD60C0CC-026A-4A5D-A730-DD4CD6C3B6E1}">
      <dgm:prSet phldrT="[Text]" custT="1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cs-CZ" sz="2000" b="1" dirty="0" smtClean="0"/>
            <a:t>Chodíme na procházky</a:t>
          </a:r>
          <a:endParaRPr lang="cs-CZ" sz="2000" b="1" dirty="0"/>
        </a:p>
      </dgm:t>
    </dgm:pt>
    <dgm:pt modelId="{B6933123-E33D-4E7B-A13B-083A01241DF5}" type="parTrans" cxnId="{13D3C4F3-44EB-4770-A1BE-D2C932665FDD}">
      <dgm:prSet/>
      <dgm:spPr/>
      <dgm:t>
        <a:bodyPr/>
        <a:lstStyle/>
        <a:p>
          <a:endParaRPr lang="cs-CZ"/>
        </a:p>
      </dgm:t>
    </dgm:pt>
    <dgm:pt modelId="{05CED743-E1FE-46F2-9607-AC389B335C0D}" type="sibTrans" cxnId="{13D3C4F3-44EB-4770-A1BE-D2C932665FDD}">
      <dgm:prSet/>
      <dgm:spPr/>
      <dgm:t>
        <a:bodyPr/>
        <a:lstStyle/>
        <a:p>
          <a:endParaRPr lang="cs-CZ"/>
        </a:p>
      </dgm:t>
    </dgm:pt>
    <dgm:pt modelId="{3FE98E91-2403-42F3-8DA9-1824E13F9045}">
      <dgm:prSet phldrT="[Text]" custT="1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cs-CZ" sz="2000" b="1" dirty="0" smtClean="0"/>
            <a:t>Společně pracujeme </a:t>
          </a:r>
          <a:endParaRPr lang="cs-CZ" sz="2000" b="1" dirty="0"/>
        </a:p>
      </dgm:t>
    </dgm:pt>
    <dgm:pt modelId="{91B843CC-B349-4246-B5F6-A47D4B88A1B2}" type="parTrans" cxnId="{6C7DE25C-52BA-4044-B5F3-07798FBC1AD5}">
      <dgm:prSet/>
      <dgm:spPr/>
      <dgm:t>
        <a:bodyPr/>
        <a:lstStyle/>
        <a:p>
          <a:endParaRPr lang="cs-CZ"/>
        </a:p>
      </dgm:t>
    </dgm:pt>
    <dgm:pt modelId="{515D7561-197B-4836-9037-39C63BF7D8F6}" type="sibTrans" cxnId="{6C7DE25C-52BA-4044-B5F3-07798FBC1AD5}">
      <dgm:prSet/>
      <dgm:spPr/>
      <dgm:t>
        <a:bodyPr/>
        <a:lstStyle/>
        <a:p>
          <a:endParaRPr lang="cs-CZ"/>
        </a:p>
      </dgm:t>
    </dgm:pt>
    <dgm:pt modelId="{57FEC477-544C-41E4-8695-3EFC6E284E9D}">
      <dgm:prSet custT="1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cs-CZ" sz="2000" b="1" dirty="0" smtClean="0"/>
            <a:t>Opékáme dobroty</a:t>
          </a:r>
          <a:endParaRPr lang="cs-CZ" sz="2000" b="1" dirty="0"/>
        </a:p>
      </dgm:t>
    </dgm:pt>
    <dgm:pt modelId="{7C948F9D-AF54-4D64-A355-C6274FE6B282}" type="parTrans" cxnId="{C65370BD-D964-4D32-827A-2151F772AC47}">
      <dgm:prSet/>
      <dgm:spPr/>
      <dgm:t>
        <a:bodyPr/>
        <a:lstStyle/>
        <a:p>
          <a:endParaRPr lang="cs-CZ"/>
        </a:p>
      </dgm:t>
    </dgm:pt>
    <dgm:pt modelId="{F9B08A77-EB8C-4F30-A712-D527BDCFF6B4}" type="sibTrans" cxnId="{C65370BD-D964-4D32-827A-2151F772AC47}">
      <dgm:prSet/>
      <dgm:spPr/>
      <dgm:t>
        <a:bodyPr/>
        <a:lstStyle/>
        <a:p>
          <a:endParaRPr lang="cs-CZ"/>
        </a:p>
      </dgm:t>
    </dgm:pt>
    <dgm:pt modelId="{2D5DB87D-C660-436D-B2B1-139DED1BA76B}">
      <dgm:prSet custT="1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cs-CZ" sz="2000" b="1" dirty="0" smtClean="0"/>
            <a:t>Hodujeme a slavíme</a:t>
          </a:r>
          <a:endParaRPr lang="cs-CZ" sz="2000" b="1" dirty="0"/>
        </a:p>
      </dgm:t>
    </dgm:pt>
    <dgm:pt modelId="{AC57BE7B-A6E4-4911-B7B6-403088FAA1BB}" type="parTrans" cxnId="{6C9B2106-A2CD-4098-B1EF-5B54F3F97C85}">
      <dgm:prSet/>
      <dgm:spPr/>
      <dgm:t>
        <a:bodyPr/>
        <a:lstStyle/>
        <a:p>
          <a:endParaRPr lang="cs-CZ"/>
        </a:p>
      </dgm:t>
    </dgm:pt>
    <dgm:pt modelId="{CCEE21C3-2EB1-490A-88D4-91F306727E74}" type="sibTrans" cxnId="{6C9B2106-A2CD-4098-B1EF-5B54F3F97C85}">
      <dgm:prSet/>
      <dgm:spPr/>
      <dgm:t>
        <a:bodyPr/>
        <a:lstStyle/>
        <a:p>
          <a:endParaRPr lang="cs-CZ"/>
        </a:p>
      </dgm:t>
    </dgm:pt>
    <dgm:pt modelId="{43C0EB24-5B81-4162-AE2E-4B2100CC34B1}">
      <dgm:prSet custT="1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cs-CZ" sz="2000" b="1" dirty="0" smtClean="0"/>
            <a:t>Máme rádi návštěvy</a:t>
          </a:r>
          <a:endParaRPr lang="cs-CZ" sz="2000" b="1" dirty="0"/>
        </a:p>
      </dgm:t>
    </dgm:pt>
    <dgm:pt modelId="{4F88E597-D6B4-495E-A327-55AE1781470E}" type="parTrans" cxnId="{EBFCF6CD-EC7C-4835-82E9-208FC675306A}">
      <dgm:prSet/>
      <dgm:spPr/>
      <dgm:t>
        <a:bodyPr/>
        <a:lstStyle/>
        <a:p>
          <a:endParaRPr lang="cs-CZ"/>
        </a:p>
      </dgm:t>
    </dgm:pt>
    <dgm:pt modelId="{AE41386E-406A-4741-BCE5-B3CFD43A2943}" type="sibTrans" cxnId="{EBFCF6CD-EC7C-4835-82E9-208FC675306A}">
      <dgm:prSet/>
      <dgm:spPr/>
      <dgm:t>
        <a:bodyPr/>
        <a:lstStyle/>
        <a:p>
          <a:endParaRPr lang="cs-CZ"/>
        </a:p>
      </dgm:t>
    </dgm:pt>
    <dgm:pt modelId="{98A128A4-5FDF-41E6-B41B-76DDDC9466AD}" type="pres">
      <dgm:prSet presAssocID="{4103897E-77F9-4879-8988-D548A4BB519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0729206-31FC-4BA1-AFF1-7DC8800E8592}" type="pres">
      <dgm:prSet presAssocID="{C671B97D-7565-4A2F-A771-374DCC3CF451}" presName="composite" presStyleCnt="0"/>
      <dgm:spPr/>
    </dgm:pt>
    <dgm:pt modelId="{01787AB8-F086-4194-828F-2D89952A0B56}" type="pres">
      <dgm:prSet presAssocID="{C671B97D-7565-4A2F-A771-374DCC3CF451}" presName="rect1" presStyleLbl="bgShp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A5E18585-4249-427B-AB4B-EBCB95BB1F6C}" type="pres">
      <dgm:prSet presAssocID="{C671B97D-7565-4A2F-A771-374DCC3CF451}" presName="rect2" presStyleLbl="trBgShp" presStyleIdx="0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3162AF2-D26D-44A2-BE64-818541230A44}" type="pres">
      <dgm:prSet presAssocID="{7BB49FE5-510D-42EB-9593-3135A3F68558}" presName="sibTrans" presStyleCnt="0"/>
      <dgm:spPr/>
    </dgm:pt>
    <dgm:pt modelId="{2A1041C7-0C47-4E5E-A30F-74DF5C321698}" type="pres">
      <dgm:prSet presAssocID="{DD60C0CC-026A-4A5D-A730-DD4CD6C3B6E1}" presName="composite" presStyleCnt="0"/>
      <dgm:spPr/>
    </dgm:pt>
    <dgm:pt modelId="{86BFCB62-8F6D-45B1-8829-FE593C59F803}" type="pres">
      <dgm:prSet presAssocID="{DD60C0CC-026A-4A5D-A730-DD4CD6C3B6E1}" presName="rect1" presStyleLbl="bgShp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9BAED843-490F-4DD6-9FBB-24DADE6F655F}" type="pres">
      <dgm:prSet presAssocID="{DD60C0CC-026A-4A5D-A730-DD4CD6C3B6E1}" presName="rect2" presStyleLbl="trBgShp" presStyleIdx="1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3A33465-5548-452B-9AF5-9FC193C28A2B}" type="pres">
      <dgm:prSet presAssocID="{05CED743-E1FE-46F2-9607-AC389B335C0D}" presName="sibTrans" presStyleCnt="0"/>
      <dgm:spPr/>
    </dgm:pt>
    <dgm:pt modelId="{49988B29-F433-4FD2-AFB4-66CB253CA07B}" type="pres">
      <dgm:prSet presAssocID="{3FE98E91-2403-42F3-8DA9-1824E13F9045}" presName="composite" presStyleCnt="0"/>
      <dgm:spPr/>
    </dgm:pt>
    <dgm:pt modelId="{3582F3ED-1DEC-4ABE-ABB2-409AB2BEEA98}" type="pres">
      <dgm:prSet presAssocID="{3FE98E91-2403-42F3-8DA9-1824E13F9045}" presName="rect1" presStyleLbl="bgShp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F8424CFD-F417-4A9E-9503-311E1A94349F}" type="pres">
      <dgm:prSet presAssocID="{3FE98E91-2403-42F3-8DA9-1824E13F9045}" presName="rect2" presStyleLbl="trBgShp" presStyleIdx="2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C5267F1-A027-4683-8039-15CBB4CCDAED}" type="pres">
      <dgm:prSet presAssocID="{515D7561-197B-4836-9037-39C63BF7D8F6}" presName="sibTrans" presStyleCnt="0"/>
      <dgm:spPr/>
    </dgm:pt>
    <dgm:pt modelId="{701F2BF9-9179-466F-ABB7-066C3CC2DF83}" type="pres">
      <dgm:prSet presAssocID="{57FEC477-544C-41E4-8695-3EFC6E284E9D}" presName="composite" presStyleCnt="0"/>
      <dgm:spPr/>
    </dgm:pt>
    <dgm:pt modelId="{B4E2D418-2125-400D-BB3B-4D1F666E80AB}" type="pres">
      <dgm:prSet presAssocID="{57FEC477-544C-41E4-8695-3EFC6E284E9D}" presName="rect1" presStyleLbl="bgShp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4B457981-ABE2-4C53-97D1-A9C53799A5A0}" type="pres">
      <dgm:prSet presAssocID="{57FEC477-544C-41E4-8695-3EFC6E284E9D}" presName="rect2" presStyleLbl="trBgShp" presStyleIdx="3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DE4F1F1-A7BB-4B84-9FE7-DABD11040B71}" type="pres">
      <dgm:prSet presAssocID="{F9B08A77-EB8C-4F30-A712-D527BDCFF6B4}" presName="sibTrans" presStyleCnt="0"/>
      <dgm:spPr/>
    </dgm:pt>
    <dgm:pt modelId="{247B963C-4151-4596-8673-45773884B2B7}" type="pres">
      <dgm:prSet presAssocID="{2D5DB87D-C660-436D-B2B1-139DED1BA76B}" presName="composite" presStyleCnt="0"/>
      <dgm:spPr/>
    </dgm:pt>
    <dgm:pt modelId="{0F0107CE-F304-45AE-BB1B-318720E756AF}" type="pres">
      <dgm:prSet presAssocID="{2D5DB87D-C660-436D-B2B1-139DED1BA76B}" presName="rect1" presStyleLbl="bgShp" presStyleIdx="4" presStyleCnt="6"/>
      <dgm:spPr>
        <a:blipFill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2F9F0746-E564-4C77-AC89-9A56523F7BEE}" type="pres">
      <dgm:prSet presAssocID="{2D5DB87D-C660-436D-B2B1-139DED1BA76B}" presName="rect2" presStyleLbl="trBgShp" presStyleIdx="4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ED50979-302C-4B33-A968-6E95F09DF7ED}" type="pres">
      <dgm:prSet presAssocID="{CCEE21C3-2EB1-490A-88D4-91F306727E74}" presName="sibTrans" presStyleCnt="0"/>
      <dgm:spPr/>
    </dgm:pt>
    <dgm:pt modelId="{62F51A78-B8D1-4B0D-9E4C-9EDE415FE0F4}" type="pres">
      <dgm:prSet presAssocID="{43C0EB24-5B81-4162-AE2E-4B2100CC34B1}" presName="composite" presStyleCnt="0"/>
      <dgm:spPr/>
    </dgm:pt>
    <dgm:pt modelId="{69985F26-5EDC-4BDF-9EDB-1BAC23F320D8}" type="pres">
      <dgm:prSet presAssocID="{43C0EB24-5B81-4162-AE2E-4B2100CC34B1}" presName="rect1" presStyleLbl="bgShp" presStyleIdx="5" presStyleCnt="6"/>
      <dgm:spPr>
        <a:blipFill>
          <a:blip xmlns:r="http://schemas.openxmlformats.org/officeDocument/2006/relationships"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7BF6C563-4B20-4F01-93F0-9FB58DA94740}" type="pres">
      <dgm:prSet presAssocID="{43C0EB24-5B81-4162-AE2E-4B2100CC34B1}" presName="rect2" presStyleLbl="trBgShp" presStyleIdx="5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BFCF6CD-EC7C-4835-82E9-208FC675306A}" srcId="{4103897E-77F9-4879-8988-D548A4BB5196}" destId="{43C0EB24-5B81-4162-AE2E-4B2100CC34B1}" srcOrd="5" destOrd="0" parTransId="{4F88E597-D6B4-495E-A327-55AE1781470E}" sibTransId="{AE41386E-406A-4741-BCE5-B3CFD43A2943}"/>
    <dgm:cxn modelId="{C65370BD-D964-4D32-827A-2151F772AC47}" srcId="{4103897E-77F9-4879-8988-D548A4BB5196}" destId="{57FEC477-544C-41E4-8695-3EFC6E284E9D}" srcOrd="3" destOrd="0" parTransId="{7C948F9D-AF54-4D64-A355-C6274FE6B282}" sibTransId="{F9B08A77-EB8C-4F30-A712-D527BDCFF6B4}"/>
    <dgm:cxn modelId="{7FB48990-A6A9-47F6-AEF1-202958783ED5}" type="presOf" srcId="{43C0EB24-5B81-4162-AE2E-4B2100CC34B1}" destId="{7BF6C563-4B20-4F01-93F0-9FB58DA94740}" srcOrd="0" destOrd="0" presId="urn:microsoft.com/office/officeart/2008/layout/BendingPictureSemiTransparentText"/>
    <dgm:cxn modelId="{E85F7321-E9BC-4B1F-BB03-9B7B9AF03BA2}" type="presOf" srcId="{57FEC477-544C-41E4-8695-3EFC6E284E9D}" destId="{4B457981-ABE2-4C53-97D1-A9C53799A5A0}" srcOrd="0" destOrd="0" presId="urn:microsoft.com/office/officeart/2008/layout/BendingPictureSemiTransparentText"/>
    <dgm:cxn modelId="{AEC9C04A-9B0C-45FF-A0DE-454707F41BA4}" type="presOf" srcId="{2D5DB87D-C660-436D-B2B1-139DED1BA76B}" destId="{2F9F0746-E564-4C77-AC89-9A56523F7BEE}" srcOrd="0" destOrd="0" presId="urn:microsoft.com/office/officeart/2008/layout/BendingPictureSemiTransparentText"/>
    <dgm:cxn modelId="{21405AC2-B210-408C-8C47-6F7A161696B0}" type="presOf" srcId="{4103897E-77F9-4879-8988-D548A4BB5196}" destId="{98A128A4-5FDF-41E6-B41B-76DDDC9466AD}" srcOrd="0" destOrd="0" presId="urn:microsoft.com/office/officeart/2008/layout/BendingPictureSemiTransparentText"/>
    <dgm:cxn modelId="{6C7DE25C-52BA-4044-B5F3-07798FBC1AD5}" srcId="{4103897E-77F9-4879-8988-D548A4BB5196}" destId="{3FE98E91-2403-42F3-8DA9-1824E13F9045}" srcOrd="2" destOrd="0" parTransId="{91B843CC-B349-4246-B5F6-A47D4B88A1B2}" sibTransId="{515D7561-197B-4836-9037-39C63BF7D8F6}"/>
    <dgm:cxn modelId="{46F80D52-97A2-4646-A1DD-57908CD76E91}" type="presOf" srcId="{3FE98E91-2403-42F3-8DA9-1824E13F9045}" destId="{F8424CFD-F417-4A9E-9503-311E1A94349F}" srcOrd="0" destOrd="0" presId="urn:microsoft.com/office/officeart/2008/layout/BendingPictureSemiTransparentText"/>
    <dgm:cxn modelId="{F0515A9F-22BB-4A03-9489-BCDCF53BA9C8}" srcId="{4103897E-77F9-4879-8988-D548A4BB5196}" destId="{C671B97D-7565-4A2F-A771-374DCC3CF451}" srcOrd="0" destOrd="0" parTransId="{5D6B4124-FAED-4F25-9C87-E82F3FA59AE7}" sibTransId="{7BB49FE5-510D-42EB-9593-3135A3F68558}"/>
    <dgm:cxn modelId="{160D6FED-1EB6-4420-85BA-FABD4BF2AF15}" type="presOf" srcId="{DD60C0CC-026A-4A5D-A730-DD4CD6C3B6E1}" destId="{9BAED843-490F-4DD6-9FBB-24DADE6F655F}" srcOrd="0" destOrd="0" presId="urn:microsoft.com/office/officeart/2008/layout/BendingPictureSemiTransparentText"/>
    <dgm:cxn modelId="{AA33D3B5-9F85-4F5F-BAA7-21D83215171C}" type="presOf" srcId="{C671B97D-7565-4A2F-A771-374DCC3CF451}" destId="{A5E18585-4249-427B-AB4B-EBCB95BB1F6C}" srcOrd="0" destOrd="0" presId="urn:microsoft.com/office/officeart/2008/layout/BendingPictureSemiTransparentText"/>
    <dgm:cxn modelId="{13D3C4F3-44EB-4770-A1BE-D2C932665FDD}" srcId="{4103897E-77F9-4879-8988-D548A4BB5196}" destId="{DD60C0CC-026A-4A5D-A730-DD4CD6C3B6E1}" srcOrd="1" destOrd="0" parTransId="{B6933123-E33D-4E7B-A13B-083A01241DF5}" sibTransId="{05CED743-E1FE-46F2-9607-AC389B335C0D}"/>
    <dgm:cxn modelId="{6C9B2106-A2CD-4098-B1EF-5B54F3F97C85}" srcId="{4103897E-77F9-4879-8988-D548A4BB5196}" destId="{2D5DB87D-C660-436D-B2B1-139DED1BA76B}" srcOrd="4" destOrd="0" parTransId="{AC57BE7B-A6E4-4911-B7B6-403088FAA1BB}" sibTransId="{CCEE21C3-2EB1-490A-88D4-91F306727E74}"/>
    <dgm:cxn modelId="{4885383E-6ACF-4D80-B8E3-E3C9D52A1A32}" type="presParOf" srcId="{98A128A4-5FDF-41E6-B41B-76DDDC9466AD}" destId="{70729206-31FC-4BA1-AFF1-7DC8800E8592}" srcOrd="0" destOrd="0" presId="urn:microsoft.com/office/officeart/2008/layout/BendingPictureSemiTransparentText"/>
    <dgm:cxn modelId="{F30B7564-F631-4847-B130-16F77F23560C}" type="presParOf" srcId="{70729206-31FC-4BA1-AFF1-7DC8800E8592}" destId="{01787AB8-F086-4194-828F-2D89952A0B56}" srcOrd="0" destOrd="0" presId="urn:microsoft.com/office/officeart/2008/layout/BendingPictureSemiTransparentText"/>
    <dgm:cxn modelId="{761D5F5F-2E7B-432F-A779-559AE3C8726F}" type="presParOf" srcId="{70729206-31FC-4BA1-AFF1-7DC8800E8592}" destId="{A5E18585-4249-427B-AB4B-EBCB95BB1F6C}" srcOrd="1" destOrd="0" presId="urn:microsoft.com/office/officeart/2008/layout/BendingPictureSemiTransparentText"/>
    <dgm:cxn modelId="{2308FAA6-EF21-4991-8D83-60971D34E354}" type="presParOf" srcId="{98A128A4-5FDF-41E6-B41B-76DDDC9466AD}" destId="{63162AF2-D26D-44A2-BE64-818541230A44}" srcOrd="1" destOrd="0" presId="urn:microsoft.com/office/officeart/2008/layout/BendingPictureSemiTransparentText"/>
    <dgm:cxn modelId="{04B9C048-4DC5-4948-BBB9-56771BBAEF68}" type="presParOf" srcId="{98A128A4-5FDF-41E6-B41B-76DDDC9466AD}" destId="{2A1041C7-0C47-4E5E-A30F-74DF5C321698}" srcOrd="2" destOrd="0" presId="urn:microsoft.com/office/officeart/2008/layout/BendingPictureSemiTransparentText"/>
    <dgm:cxn modelId="{F13810F6-ADBD-47D2-B44B-FD9166629B6B}" type="presParOf" srcId="{2A1041C7-0C47-4E5E-A30F-74DF5C321698}" destId="{86BFCB62-8F6D-45B1-8829-FE593C59F803}" srcOrd="0" destOrd="0" presId="urn:microsoft.com/office/officeart/2008/layout/BendingPictureSemiTransparentText"/>
    <dgm:cxn modelId="{860F6387-A0A5-437F-9CC9-BB9A477A38AC}" type="presParOf" srcId="{2A1041C7-0C47-4E5E-A30F-74DF5C321698}" destId="{9BAED843-490F-4DD6-9FBB-24DADE6F655F}" srcOrd="1" destOrd="0" presId="urn:microsoft.com/office/officeart/2008/layout/BendingPictureSemiTransparentText"/>
    <dgm:cxn modelId="{1321A223-51C0-4868-985B-D00DD13E35F7}" type="presParOf" srcId="{98A128A4-5FDF-41E6-B41B-76DDDC9466AD}" destId="{33A33465-5548-452B-9AF5-9FC193C28A2B}" srcOrd="3" destOrd="0" presId="urn:microsoft.com/office/officeart/2008/layout/BendingPictureSemiTransparentText"/>
    <dgm:cxn modelId="{339016C3-E552-4760-9682-FA3DD8F000DA}" type="presParOf" srcId="{98A128A4-5FDF-41E6-B41B-76DDDC9466AD}" destId="{49988B29-F433-4FD2-AFB4-66CB253CA07B}" srcOrd="4" destOrd="0" presId="urn:microsoft.com/office/officeart/2008/layout/BendingPictureSemiTransparentText"/>
    <dgm:cxn modelId="{44E12357-5648-42F9-8E1C-8960F73DDD9F}" type="presParOf" srcId="{49988B29-F433-4FD2-AFB4-66CB253CA07B}" destId="{3582F3ED-1DEC-4ABE-ABB2-409AB2BEEA98}" srcOrd="0" destOrd="0" presId="urn:microsoft.com/office/officeart/2008/layout/BendingPictureSemiTransparentText"/>
    <dgm:cxn modelId="{24615D70-D6EF-43D2-8447-18C365B2BAE3}" type="presParOf" srcId="{49988B29-F433-4FD2-AFB4-66CB253CA07B}" destId="{F8424CFD-F417-4A9E-9503-311E1A94349F}" srcOrd="1" destOrd="0" presId="urn:microsoft.com/office/officeart/2008/layout/BendingPictureSemiTransparentText"/>
    <dgm:cxn modelId="{A40997B7-E01F-4A1C-8765-2A9769095179}" type="presParOf" srcId="{98A128A4-5FDF-41E6-B41B-76DDDC9466AD}" destId="{9C5267F1-A027-4683-8039-15CBB4CCDAED}" srcOrd="5" destOrd="0" presId="urn:microsoft.com/office/officeart/2008/layout/BendingPictureSemiTransparentText"/>
    <dgm:cxn modelId="{281F445F-9EB3-4E84-95C8-C3782BBA7090}" type="presParOf" srcId="{98A128A4-5FDF-41E6-B41B-76DDDC9466AD}" destId="{701F2BF9-9179-466F-ABB7-066C3CC2DF83}" srcOrd="6" destOrd="0" presId="urn:microsoft.com/office/officeart/2008/layout/BendingPictureSemiTransparentText"/>
    <dgm:cxn modelId="{BDA80A5C-51B7-485D-BB5B-9FDC748EAF58}" type="presParOf" srcId="{701F2BF9-9179-466F-ABB7-066C3CC2DF83}" destId="{B4E2D418-2125-400D-BB3B-4D1F666E80AB}" srcOrd="0" destOrd="0" presId="urn:microsoft.com/office/officeart/2008/layout/BendingPictureSemiTransparentText"/>
    <dgm:cxn modelId="{BD1B5574-9750-4A3A-BAA6-90BC6E69B2BB}" type="presParOf" srcId="{701F2BF9-9179-466F-ABB7-066C3CC2DF83}" destId="{4B457981-ABE2-4C53-97D1-A9C53799A5A0}" srcOrd="1" destOrd="0" presId="urn:microsoft.com/office/officeart/2008/layout/BendingPictureSemiTransparentText"/>
    <dgm:cxn modelId="{16B8800B-2BE0-4D4D-B06E-0BBB19BFEAC8}" type="presParOf" srcId="{98A128A4-5FDF-41E6-B41B-76DDDC9466AD}" destId="{BDE4F1F1-A7BB-4B84-9FE7-DABD11040B71}" srcOrd="7" destOrd="0" presId="urn:microsoft.com/office/officeart/2008/layout/BendingPictureSemiTransparentText"/>
    <dgm:cxn modelId="{4B72CA09-8CE7-453B-9DE7-AB820D437B38}" type="presParOf" srcId="{98A128A4-5FDF-41E6-B41B-76DDDC9466AD}" destId="{247B963C-4151-4596-8673-45773884B2B7}" srcOrd="8" destOrd="0" presId="urn:microsoft.com/office/officeart/2008/layout/BendingPictureSemiTransparentText"/>
    <dgm:cxn modelId="{14F95B85-6868-4A6E-9515-DE72B5420379}" type="presParOf" srcId="{247B963C-4151-4596-8673-45773884B2B7}" destId="{0F0107CE-F304-45AE-BB1B-318720E756AF}" srcOrd="0" destOrd="0" presId="urn:microsoft.com/office/officeart/2008/layout/BendingPictureSemiTransparentText"/>
    <dgm:cxn modelId="{53010A14-240E-4F31-BC84-C8F1D6F28377}" type="presParOf" srcId="{247B963C-4151-4596-8673-45773884B2B7}" destId="{2F9F0746-E564-4C77-AC89-9A56523F7BEE}" srcOrd="1" destOrd="0" presId="urn:microsoft.com/office/officeart/2008/layout/BendingPictureSemiTransparentText"/>
    <dgm:cxn modelId="{5EEAF763-0CB2-41EB-ACDF-C62D6BD84095}" type="presParOf" srcId="{98A128A4-5FDF-41E6-B41B-76DDDC9466AD}" destId="{4ED50979-302C-4B33-A968-6E95F09DF7ED}" srcOrd="9" destOrd="0" presId="urn:microsoft.com/office/officeart/2008/layout/BendingPictureSemiTransparentText"/>
    <dgm:cxn modelId="{60292495-C34D-4F9B-8D0E-A60CD1DEABC4}" type="presParOf" srcId="{98A128A4-5FDF-41E6-B41B-76DDDC9466AD}" destId="{62F51A78-B8D1-4B0D-9E4C-9EDE415FE0F4}" srcOrd="10" destOrd="0" presId="urn:microsoft.com/office/officeart/2008/layout/BendingPictureSemiTransparentText"/>
    <dgm:cxn modelId="{DE26A766-AF3E-4BDA-A078-546F2EA1E7F0}" type="presParOf" srcId="{62F51A78-B8D1-4B0D-9E4C-9EDE415FE0F4}" destId="{69985F26-5EDC-4BDF-9EDB-1BAC23F320D8}" srcOrd="0" destOrd="0" presId="urn:microsoft.com/office/officeart/2008/layout/BendingPictureSemiTransparentText"/>
    <dgm:cxn modelId="{64838BA0-4AC3-4F3C-9BB8-BD4C22B3AB97}" type="presParOf" srcId="{62F51A78-B8D1-4B0D-9E4C-9EDE415FE0F4}" destId="{7BF6C563-4B20-4F01-93F0-9FB58DA94740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A26E852-0270-4A58-A540-A1E9264575ED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983196-6993-4634-80A1-8C1CE22F4B8A}">
      <dgm:prSet phldrT="[Text]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cs-CZ" dirty="0" smtClean="0"/>
            <a:t>Dovádíme</a:t>
          </a:r>
          <a:endParaRPr lang="cs-CZ" dirty="0"/>
        </a:p>
      </dgm:t>
    </dgm:pt>
    <dgm:pt modelId="{205FEE51-2E96-4593-9490-805CF6C8C4E1}" type="parTrans" cxnId="{09351E31-0135-40C2-8C8C-A7ED10FD3734}">
      <dgm:prSet/>
      <dgm:spPr/>
      <dgm:t>
        <a:bodyPr/>
        <a:lstStyle/>
        <a:p>
          <a:endParaRPr lang="cs-CZ"/>
        </a:p>
      </dgm:t>
    </dgm:pt>
    <dgm:pt modelId="{C15BA7FC-9B91-45C3-A3D3-B8791785A921}" type="sibTrans" cxnId="{09351E31-0135-40C2-8C8C-A7ED10FD3734}">
      <dgm:prSet/>
      <dgm:spPr/>
      <dgm:t>
        <a:bodyPr/>
        <a:lstStyle/>
        <a:p>
          <a:endParaRPr lang="cs-CZ"/>
        </a:p>
      </dgm:t>
    </dgm:pt>
    <dgm:pt modelId="{BF05E87A-7714-4959-9979-C6844BBB54FF}">
      <dgm:prSet phldrT="[Text]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cs-CZ" dirty="0" smtClean="0"/>
            <a:t>Pečeme dobroty</a:t>
          </a:r>
          <a:endParaRPr lang="cs-CZ" dirty="0"/>
        </a:p>
      </dgm:t>
    </dgm:pt>
    <dgm:pt modelId="{17464266-D891-4738-9981-0E6B7A84BE04}" type="parTrans" cxnId="{59C63CEC-4718-4E99-8B96-8B2CB928BF35}">
      <dgm:prSet/>
      <dgm:spPr/>
      <dgm:t>
        <a:bodyPr/>
        <a:lstStyle/>
        <a:p>
          <a:endParaRPr lang="cs-CZ"/>
        </a:p>
      </dgm:t>
    </dgm:pt>
    <dgm:pt modelId="{3AF5825A-9C58-4C14-9DB2-5E8B7FC351BE}" type="sibTrans" cxnId="{59C63CEC-4718-4E99-8B96-8B2CB928BF35}">
      <dgm:prSet/>
      <dgm:spPr/>
      <dgm:t>
        <a:bodyPr/>
        <a:lstStyle/>
        <a:p>
          <a:endParaRPr lang="cs-CZ"/>
        </a:p>
      </dgm:t>
    </dgm:pt>
    <dgm:pt modelId="{D9825554-9B27-4037-961D-44C9ED3B4F03}">
      <dgm:prSet phldrT="[Text]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cs-CZ" dirty="0" smtClean="0"/>
            <a:t>Chodíme ven</a:t>
          </a:r>
          <a:endParaRPr lang="cs-CZ" dirty="0"/>
        </a:p>
      </dgm:t>
    </dgm:pt>
    <dgm:pt modelId="{80E26962-9DE1-46E5-9413-8E318C55CE66}" type="parTrans" cxnId="{C53FDC39-9131-437B-99A1-FC4EEE659982}">
      <dgm:prSet/>
      <dgm:spPr/>
      <dgm:t>
        <a:bodyPr/>
        <a:lstStyle/>
        <a:p>
          <a:endParaRPr lang="cs-CZ"/>
        </a:p>
      </dgm:t>
    </dgm:pt>
    <dgm:pt modelId="{F2FEF5C0-EF27-412F-A19F-B02757B7B1EB}" type="sibTrans" cxnId="{C53FDC39-9131-437B-99A1-FC4EEE659982}">
      <dgm:prSet/>
      <dgm:spPr/>
      <dgm:t>
        <a:bodyPr/>
        <a:lstStyle/>
        <a:p>
          <a:endParaRPr lang="cs-CZ"/>
        </a:p>
      </dgm:t>
    </dgm:pt>
    <dgm:pt modelId="{4309072A-BB2D-4232-BDBD-7896367E8C43}" type="pres">
      <dgm:prSet presAssocID="{4A26E852-0270-4A58-A540-A1E9264575E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EA476A8-7361-4EBB-8ED8-5892DA64DF34}" type="pres">
      <dgm:prSet presAssocID="{C1983196-6993-4634-80A1-8C1CE22F4B8A}" presName="composite" presStyleCnt="0"/>
      <dgm:spPr/>
    </dgm:pt>
    <dgm:pt modelId="{3CAC910A-86A8-4DC5-89E4-C33C1C6F27FF}" type="pres">
      <dgm:prSet presAssocID="{C1983196-6993-4634-80A1-8C1CE22F4B8A}" presName="rect1" presStyleLbl="bgShp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</dgm:pt>
    <dgm:pt modelId="{765848C8-1D54-450D-89FE-0A8B866F4712}" type="pres">
      <dgm:prSet presAssocID="{C1983196-6993-4634-80A1-8C1CE22F4B8A}" presName="rect2" presStyleLbl="trBgShp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3A38C26-4015-4CA5-8331-37FB1D3EDDBE}" type="pres">
      <dgm:prSet presAssocID="{C15BA7FC-9B91-45C3-A3D3-B8791785A921}" presName="sibTrans" presStyleCnt="0"/>
      <dgm:spPr/>
    </dgm:pt>
    <dgm:pt modelId="{ABE60922-0BAA-450B-9BB5-087B1502851D}" type="pres">
      <dgm:prSet presAssocID="{BF05E87A-7714-4959-9979-C6844BBB54FF}" presName="composite" presStyleCnt="0"/>
      <dgm:spPr/>
    </dgm:pt>
    <dgm:pt modelId="{F77AC749-5211-4890-B835-4170005E9E72}" type="pres">
      <dgm:prSet presAssocID="{BF05E87A-7714-4959-9979-C6844BBB54FF}" presName="rect1" presStyleLbl="bgShp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EBAB1DCD-F4FF-4B56-BE53-19F20B182B30}" type="pres">
      <dgm:prSet presAssocID="{BF05E87A-7714-4959-9979-C6844BBB54FF}" presName="rect2" presStyleLbl="trBgShp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4376D9D-6F1C-4A90-B711-D38FBBDB1B3A}" type="pres">
      <dgm:prSet presAssocID="{3AF5825A-9C58-4C14-9DB2-5E8B7FC351BE}" presName="sibTrans" presStyleCnt="0"/>
      <dgm:spPr/>
    </dgm:pt>
    <dgm:pt modelId="{6B80105B-2900-4D61-AE1B-0886093E8C78}" type="pres">
      <dgm:prSet presAssocID="{D9825554-9B27-4037-961D-44C9ED3B4F03}" presName="composite" presStyleCnt="0"/>
      <dgm:spPr/>
    </dgm:pt>
    <dgm:pt modelId="{0A4D0741-E476-48CF-9924-42E112B08122}" type="pres">
      <dgm:prSet presAssocID="{D9825554-9B27-4037-961D-44C9ED3B4F03}" presName="rect1" presStyleLbl="bgShp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D822B8A5-E534-4683-807E-FAD0C0C586AE}" type="pres">
      <dgm:prSet presAssocID="{D9825554-9B27-4037-961D-44C9ED3B4F03}" presName="rect2" presStyleLbl="trBgShp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9351E31-0135-40C2-8C8C-A7ED10FD3734}" srcId="{4A26E852-0270-4A58-A540-A1E9264575ED}" destId="{C1983196-6993-4634-80A1-8C1CE22F4B8A}" srcOrd="0" destOrd="0" parTransId="{205FEE51-2E96-4593-9490-805CF6C8C4E1}" sibTransId="{C15BA7FC-9B91-45C3-A3D3-B8791785A921}"/>
    <dgm:cxn modelId="{21BA8001-B823-4679-9B5D-D9601C45A394}" type="presOf" srcId="{D9825554-9B27-4037-961D-44C9ED3B4F03}" destId="{D822B8A5-E534-4683-807E-FAD0C0C586AE}" srcOrd="0" destOrd="0" presId="urn:microsoft.com/office/officeart/2008/layout/BendingPictureSemiTransparentText"/>
    <dgm:cxn modelId="{C53FDC39-9131-437B-99A1-FC4EEE659982}" srcId="{4A26E852-0270-4A58-A540-A1E9264575ED}" destId="{D9825554-9B27-4037-961D-44C9ED3B4F03}" srcOrd="2" destOrd="0" parTransId="{80E26962-9DE1-46E5-9413-8E318C55CE66}" sibTransId="{F2FEF5C0-EF27-412F-A19F-B02757B7B1EB}"/>
    <dgm:cxn modelId="{CE27DDBC-2AE4-494E-A6F3-1F77DBABC24A}" type="presOf" srcId="{4A26E852-0270-4A58-A540-A1E9264575ED}" destId="{4309072A-BB2D-4232-BDBD-7896367E8C43}" srcOrd="0" destOrd="0" presId="urn:microsoft.com/office/officeart/2008/layout/BendingPictureSemiTransparentText"/>
    <dgm:cxn modelId="{59C63CEC-4718-4E99-8B96-8B2CB928BF35}" srcId="{4A26E852-0270-4A58-A540-A1E9264575ED}" destId="{BF05E87A-7714-4959-9979-C6844BBB54FF}" srcOrd="1" destOrd="0" parTransId="{17464266-D891-4738-9981-0E6B7A84BE04}" sibTransId="{3AF5825A-9C58-4C14-9DB2-5E8B7FC351BE}"/>
    <dgm:cxn modelId="{CD884510-E192-46FC-AF90-A828F7C19EF8}" type="presOf" srcId="{BF05E87A-7714-4959-9979-C6844BBB54FF}" destId="{EBAB1DCD-F4FF-4B56-BE53-19F20B182B30}" srcOrd="0" destOrd="0" presId="urn:microsoft.com/office/officeart/2008/layout/BendingPictureSemiTransparentText"/>
    <dgm:cxn modelId="{4FC407F1-B09C-4722-83D3-56D744E0C450}" type="presOf" srcId="{C1983196-6993-4634-80A1-8C1CE22F4B8A}" destId="{765848C8-1D54-450D-89FE-0A8B866F4712}" srcOrd="0" destOrd="0" presId="urn:microsoft.com/office/officeart/2008/layout/BendingPictureSemiTransparentText"/>
    <dgm:cxn modelId="{AFA7507B-2F85-4229-9F15-11C483196A5F}" type="presParOf" srcId="{4309072A-BB2D-4232-BDBD-7896367E8C43}" destId="{9EA476A8-7361-4EBB-8ED8-5892DA64DF34}" srcOrd="0" destOrd="0" presId="urn:microsoft.com/office/officeart/2008/layout/BendingPictureSemiTransparentText"/>
    <dgm:cxn modelId="{F6D3A78D-ADE8-4846-A9D0-E63647C358E8}" type="presParOf" srcId="{9EA476A8-7361-4EBB-8ED8-5892DA64DF34}" destId="{3CAC910A-86A8-4DC5-89E4-C33C1C6F27FF}" srcOrd="0" destOrd="0" presId="urn:microsoft.com/office/officeart/2008/layout/BendingPictureSemiTransparentText"/>
    <dgm:cxn modelId="{C3D71CD3-0507-4F94-AE83-4CA29EA485C9}" type="presParOf" srcId="{9EA476A8-7361-4EBB-8ED8-5892DA64DF34}" destId="{765848C8-1D54-450D-89FE-0A8B866F4712}" srcOrd="1" destOrd="0" presId="urn:microsoft.com/office/officeart/2008/layout/BendingPictureSemiTransparentText"/>
    <dgm:cxn modelId="{786A96ED-4F6C-4DA2-8FC2-738A6DDE1153}" type="presParOf" srcId="{4309072A-BB2D-4232-BDBD-7896367E8C43}" destId="{53A38C26-4015-4CA5-8331-37FB1D3EDDBE}" srcOrd="1" destOrd="0" presId="urn:microsoft.com/office/officeart/2008/layout/BendingPictureSemiTransparentText"/>
    <dgm:cxn modelId="{DC51D357-B621-40E1-81C0-4CF8C73A6887}" type="presParOf" srcId="{4309072A-BB2D-4232-BDBD-7896367E8C43}" destId="{ABE60922-0BAA-450B-9BB5-087B1502851D}" srcOrd="2" destOrd="0" presId="urn:microsoft.com/office/officeart/2008/layout/BendingPictureSemiTransparentText"/>
    <dgm:cxn modelId="{3C1B2438-C555-4C18-9865-69703E65502A}" type="presParOf" srcId="{ABE60922-0BAA-450B-9BB5-087B1502851D}" destId="{F77AC749-5211-4890-B835-4170005E9E72}" srcOrd="0" destOrd="0" presId="urn:microsoft.com/office/officeart/2008/layout/BendingPictureSemiTransparentText"/>
    <dgm:cxn modelId="{E2CA2EED-A09C-4693-B160-DF2F477238FD}" type="presParOf" srcId="{ABE60922-0BAA-450B-9BB5-087B1502851D}" destId="{EBAB1DCD-F4FF-4B56-BE53-19F20B182B30}" srcOrd="1" destOrd="0" presId="urn:microsoft.com/office/officeart/2008/layout/BendingPictureSemiTransparentText"/>
    <dgm:cxn modelId="{2F702FE3-AB79-4D45-96ED-75C7B0740412}" type="presParOf" srcId="{4309072A-BB2D-4232-BDBD-7896367E8C43}" destId="{24376D9D-6F1C-4A90-B711-D38FBBDB1B3A}" srcOrd="3" destOrd="0" presId="urn:microsoft.com/office/officeart/2008/layout/BendingPictureSemiTransparentText"/>
    <dgm:cxn modelId="{F345E90F-D6CD-47EC-AB99-22A70F545C26}" type="presParOf" srcId="{4309072A-BB2D-4232-BDBD-7896367E8C43}" destId="{6B80105B-2900-4D61-AE1B-0886093E8C78}" srcOrd="4" destOrd="0" presId="urn:microsoft.com/office/officeart/2008/layout/BendingPictureSemiTransparentText"/>
    <dgm:cxn modelId="{78DB701D-7295-4490-A3B1-354534284255}" type="presParOf" srcId="{6B80105B-2900-4D61-AE1B-0886093E8C78}" destId="{0A4D0741-E476-48CF-9924-42E112B08122}" srcOrd="0" destOrd="0" presId="urn:microsoft.com/office/officeart/2008/layout/BendingPictureSemiTransparentText"/>
    <dgm:cxn modelId="{D8862D48-57F0-4AD5-92B0-861208B51613}" type="presParOf" srcId="{6B80105B-2900-4D61-AE1B-0886093E8C78}" destId="{D822B8A5-E534-4683-807E-FAD0C0C586AE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160A5F-FAA5-4F46-8F9D-3303545C5931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D52A850-B961-4A7D-921F-595E29FB736C}">
      <dgm:prSet phldrT="[Text]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Dostupnost</a:t>
          </a:r>
          <a:endParaRPr lang="cs-CZ" dirty="0">
            <a:ln>
              <a:solidFill>
                <a:schemeClr val="bg1"/>
              </a:solidFill>
            </a:ln>
            <a:solidFill>
              <a:schemeClr val="bg1"/>
            </a:solidFill>
          </a:endParaRPr>
        </a:p>
      </dgm:t>
    </dgm:pt>
    <dgm:pt modelId="{2DC266DD-5764-4308-AC04-20156116D9DA}" type="parTrans" cxnId="{481B4574-05E8-4530-A81B-90E0BFEADABE}">
      <dgm:prSet/>
      <dgm:spPr/>
      <dgm:t>
        <a:bodyPr/>
        <a:lstStyle/>
        <a:p>
          <a:endParaRPr lang="cs-CZ"/>
        </a:p>
      </dgm:t>
    </dgm:pt>
    <dgm:pt modelId="{7498488C-1835-4DA5-B913-B33CD9A3637F}" type="sibTrans" cxnId="{481B4574-05E8-4530-A81B-90E0BFEADABE}">
      <dgm:prSet/>
      <dgm:spPr/>
      <dgm:t>
        <a:bodyPr/>
        <a:lstStyle/>
        <a:p>
          <a:endParaRPr lang="cs-CZ"/>
        </a:p>
      </dgm:t>
    </dgm:pt>
    <dgm:pt modelId="{C001AE96-843D-4A9D-9F8A-28568ABABB51}">
      <dgm:prSet phldrT="[Text]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dirty="0" smtClean="0">
              <a:ln>
                <a:solidFill>
                  <a:schemeClr val="bg1"/>
                </a:solidFill>
              </a:ln>
            </a:rPr>
            <a:t>Velké prostory</a:t>
          </a:r>
          <a:endParaRPr lang="cs-CZ" dirty="0">
            <a:ln>
              <a:solidFill>
                <a:schemeClr val="bg1"/>
              </a:solidFill>
            </a:ln>
          </a:endParaRPr>
        </a:p>
      </dgm:t>
    </dgm:pt>
    <dgm:pt modelId="{116413A4-45AA-410B-8DD8-97D71170D246}" type="parTrans" cxnId="{8AB88733-F17C-4663-8F93-E5A3065DD7F1}">
      <dgm:prSet/>
      <dgm:spPr/>
      <dgm:t>
        <a:bodyPr/>
        <a:lstStyle/>
        <a:p>
          <a:endParaRPr lang="cs-CZ"/>
        </a:p>
      </dgm:t>
    </dgm:pt>
    <dgm:pt modelId="{69F25C90-C000-40D8-8732-AA3856B036E3}" type="sibTrans" cxnId="{8AB88733-F17C-4663-8F93-E5A3065DD7F1}">
      <dgm:prSet/>
      <dgm:spPr/>
      <dgm:t>
        <a:bodyPr/>
        <a:lstStyle/>
        <a:p>
          <a:endParaRPr lang="cs-CZ"/>
        </a:p>
      </dgm:t>
    </dgm:pt>
    <dgm:pt modelId="{5A3EBE63-8805-4BF0-91F2-9AA53E2D74ED}">
      <dgm:prSet phldrT="[Text]"/>
      <dgm:spPr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dirty="0" smtClean="0">
              <a:ln>
                <a:solidFill>
                  <a:schemeClr val="bg1"/>
                </a:solidFill>
              </a:ln>
            </a:rPr>
            <a:t>Bezbariérová úprava</a:t>
          </a:r>
          <a:endParaRPr lang="cs-CZ" dirty="0">
            <a:ln>
              <a:solidFill>
                <a:schemeClr val="bg1"/>
              </a:solidFill>
            </a:ln>
          </a:endParaRPr>
        </a:p>
      </dgm:t>
    </dgm:pt>
    <dgm:pt modelId="{A5B1E116-8362-45B4-8783-0F905C37045F}" type="parTrans" cxnId="{852F6A14-92B9-4C25-9318-63B7C9D75AC7}">
      <dgm:prSet/>
      <dgm:spPr/>
      <dgm:t>
        <a:bodyPr/>
        <a:lstStyle/>
        <a:p>
          <a:endParaRPr lang="cs-CZ"/>
        </a:p>
      </dgm:t>
    </dgm:pt>
    <dgm:pt modelId="{DB04C25E-33A6-412E-B76F-30E50B88FF2E}" type="sibTrans" cxnId="{852F6A14-92B9-4C25-9318-63B7C9D75AC7}">
      <dgm:prSet/>
      <dgm:spPr/>
      <dgm:t>
        <a:bodyPr/>
        <a:lstStyle/>
        <a:p>
          <a:endParaRPr lang="cs-CZ"/>
        </a:p>
      </dgm:t>
    </dgm:pt>
    <dgm:pt modelId="{B8CBB2E4-143D-4254-8A0C-7E88F4032D42}" type="pres">
      <dgm:prSet presAssocID="{6C160A5F-FAA5-4F46-8F9D-3303545C593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0888E81-D5C1-499B-A84D-73DAEC9551EC}" type="pres">
      <dgm:prSet presAssocID="{BD52A850-B961-4A7D-921F-595E29FB736C}" presName="composite" presStyleCnt="0"/>
      <dgm:spPr/>
    </dgm:pt>
    <dgm:pt modelId="{28F99B28-4F1F-435B-8442-3CE295B773FE}" type="pres">
      <dgm:prSet presAssocID="{BD52A850-B961-4A7D-921F-595E29FB736C}" presName="rect1" presStyleLbl="bgShp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CF07C548-599B-4764-9FAB-00E3F8C472A9}" type="pres">
      <dgm:prSet presAssocID="{BD52A850-B961-4A7D-921F-595E29FB736C}" presName="rect2" presStyleLbl="trBgShp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47B3059-04CE-439C-829C-293AEBBD84EF}" type="pres">
      <dgm:prSet presAssocID="{7498488C-1835-4DA5-B913-B33CD9A3637F}" presName="sibTrans" presStyleCnt="0"/>
      <dgm:spPr/>
    </dgm:pt>
    <dgm:pt modelId="{10948BEA-ACE4-4E1F-A903-0E64A904F9CB}" type="pres">
      <dgm:prSet presAssocID="{C001AE96-843D-4A9D-9F8A-28568ABABB51}" presName="composite" presStyleCnt="0"/>
      <dgm:spPr/>
    </dgm:pt>
    <dgm:pt modelId="{D1EEEC66-A9FA-4E94-9FE3-1465F64DB107}" type="pres">
      <dgm:prSet presAssocID="{C001AE96-843D-4A9D-9F8A-28568ABABB51}" presName="rect1" presStyleLbl="bgShp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90CA8AE6-461B-4D52-9366-8BB1F50C0BE1}" type="pres">
      <dgm:prSet presAssocID="{C001AE96-843D-4A9D-9F8A-28568ABABB51}" presName="rect2" presStyleLbl="trBgShp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1A0C84B-B20E-449F-ACD9-0A70A2A8CDDD}" type="pres">
      <dgm:prSet presAssocID="{69F25C90-C000-40D8-8732-AA3856B036E3}" presName="sibTrans" presStyleCnt="0"/>
      <dgm:spPr/>
    </dgm:pt>
    <dgm:pt modelId="{02232E33-0734-4025-8F11-B9C100787D8B}" type="pres">
      <dgm:prSet presAssocID="{5A3EBE63-8805-4BF0-91F2-9AA53E2D74ED}" presName="composite" presStyleCnt="0"/>
      <dgm:spPr/>
    </dgm:pt>
    <dgm:pt modelId="{7A64808C-D7CA-411D-A41A-D1890E6C3461}" type="pres">
      <dgm:prSet presAssocID="{5A3EBE63-8805-4BF0-91F2-9AA53E2D74ED}" presName="rect1" presStyleLbl="bgShp" presStyleIdx="2" presStyleCnt="3" custLinFactNeighborX="-107" custLinFactNeighborY="-78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499BB897-F86D-4899-BECB-FDAB10FA75C4}" type="pres">
      <dgm:prSet presAssocID="{5A3EBE63-8805-4BF0-91F2-9AA53E2D74ED}" presName="rect2" presStyleLbl="trBgShp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81B4574-05E8-4530-A81B-90E0BFEADABE}" srcId="{6C160A5F-FAA5-4F46-8F9D-3303545C5931}" destId="{BD52A850-B961-4A7D-921F-595E29FB736C}" srcOrd="0" destOrd="0" parTransId="{2DC266DD-5764-4308-AC04-20156116D9DA}" sibTransId="{7498488C-1835-4DA5-B913-B33CD9A3637F}"/>
    <dgm:cxn modelId="{8AB88733-F17C-4663-8F93-E5A3065DD7F1}" srcId="{6C160A5F-FAA5-4F46-8F9D-3303545C5931}" destId="{C001AE96-843D-4A9D-9F8A-28568ABABB51}" srcOrd="1" destOrd="0" parTransId="{116413A4-45AA-410B-8DD8-97D71170D246}" sibTransId="{69F25C90-C000-40D8-8732-AA3856B036E3}"/>
    <dgm:cxn modelId="{B3578A4F-F676-43BF-B54C-E870C3259EB4}" type="presOf" srcId="{BD52A850-B961-4A7D-921F-595E29FB736C}" destId="{CF07C548-599B-4764-9FAB-00E3F8C472A9}" srcOrd="0" destOrd="0" presId="urn:microsoft.com/office/officeart/2008/layout/BendingPictureSemiTransparentText"/>
    <dgm:cxn modelId="{7D2AC885-CFB5-423A-9EF2-64AF885B62E9}" type="presOf" srcId="{5A3EBE63-8805-4BF0-91F2-9AA53E2D74ED}" destId="{499BB897-F86D-4899-BECB-FDAB10FA75C4}" srcOrd="0" destOrd="0" presId="urn:microsoft.com/office/officeart/2008/layout/BendingPictureSemiTransparentText"/>
    <dgm:cxn modelId="{628FE6D8-1111-46E7-AE41-C4E2AC6A3B75}" type="presOf" srcId="{6C160A5F-FAA5-4F46-8F9D-3303545C5931}" destId="{B8CBB2E4-143D-4254-8A0C-7E88F4032D42}" srcOrd="0" destOrd="0" presId="urn:microsoft.com/office/officeart/2008/layout/BendingPictureSemiTransparentText"/>
    <dgm:cxn modelId="{852F6A14-92B9-4C25-9318-63B7C9D75AC7}" srcId="{6C160A5F-FAA5-4F46-8F9D-3303545C5931}" destId="{5A3EBE63-8805-4BF0-91F2-9AA53E2D74ED}" srcOrd="2" destOrd="0" parTransId="{A5B1E116-8362-45B4-8783-0F905C37045F}" sibTransId="{DB04C25E-33A6-412E-B76F-30E50B88FF2E}"/>
    <dgm:cxn modelId="{DA6D6BB0-36FC-4675-A5EC-01333A36C8B8}" type="presOf" srcId="{C001AE96-843D-4A9D-9F8A-28568ABABB51}" destId="{90CA8AE6-461B-4D52-9366-8BB1F50C0BE1}" srcOrd="0" destOrd="0" presId="urn:microsoft.com/office/officeart/2008/layout/BendingPictureSemiTransparentText"/>
    <dgm:cxn modelId="{DC13154A-0EBD-4FA5-B6C1-E2AAAEA3D628}" type="presParOf" srcId="{B8CBB2E4-143D-4254-8A0C-7E88F4032D42}" destId="{C0888E81-D5C1-499B-A84D-73DAEC9551EC}" srcOrd="0" destOrd="0" presId="urn:microsoft.com/office/officeart/2008/layout/BendingPictureSemiTransparentText"/>
    <dgm:cxn modelId="{2CB5046B-D973-4E2B-95C1-779229A65D9C}" type="presParOf" srcId="{C0888E81-D5C1-499B-A84D-73DAEC9551EC}" destId="{28F99B28-4F1F-435B-8442-3CE295B773FE}" srcOrd="0" destOrd="0" presId="urn:microsoft.com/office/officeart/2008/layout/BendingPictureSemiTransparentText"/>
    <dgm:cxn modelId="{B24823E5-1FDC-4840-B337-56A886B69D19}" type="presParOf" srcId="{C0888E81-D5C1-499B-A84D-73DAEC9551EC}" destId="{CF07C548-599B-4764-9FAB-00E3F8C472A9}" srcOrd="1" destOrd="0" presId="urn:microsoft.com/office/officeart/2008/layout/BendingPictureSemiTransparentText"/>
    <dgm:cxn modelId="{FB7E927B-1FD0-4B76-BE9E-B6F492ABDFBA}" type="presParOf" srcId="{B8CBB2E4-143D-4254-8A0C-7E88F4032D42}" destId="{247B3059-04CE-439C-829C-293AEBBD84EF}" srcOrd="1" destOrd="0" presId="urn:microsoft.com/office/officeart/2008/layout/BendingPictureSemiTransparentText"/>
    <dgm:cxn modelId="{43B88BDF-AA7A-463E-A51E-449533F743E1}" type="presParOf" srcId="{B8CBB2E4-143D-4254-8A0C-7E88F4032D42}" destId="{10948BEA-ACE4-4E1F-A903-0E64A904F9CB}" srcOrd="2" destOrd="0" presId="urn:microsoft.com/office/officeart/2008/layout/BendingPictureSemiTransparentText"/>
    <dgm:cxn modelId="{907EB91A-BA68-4D37-8276-81C6BBAA064B}" type="presParOf" srcId="{10948BEA-ACE4-4E1F-A903-0E64A904F9CB}" destId="{D1EEEC66-A9FA-4E94-9FE3-1465F64DB107}" srcOrd="0" destOrd="0" presId="urn:microsoft.com/office/officeart/2008/layout/BendingPictureSemiTransparentText"/>
    <dgm:cxn modelId="{6EC09800-4992-420E-86C9-82894EAD06FE}" type="presParOf" srcId="{10948BEA-ACE4-4E1F-A903-0E64A904F9CB}" destId="{90CA8AE6-461B-4D52-9366-8BB1F50C0BE1}" srcOrd="1" destOrd="0" presId="urn:microsoft.com/office/officeart/2008/layout/BendingPictureSemiTransparentText"/>
    <dgm:cxn modelId="{09BB477B-8F28-4219-BC4D-38FF7DB8060F}" type="presParOf" srcId="{B8CBB2E4-143D-4254-8A0C-7E88F4032D42}" destId="{C1A0C84B-B20E-449F-ACD9-0A70A2A8CDDD}" srcOrd="3" destOrd="0" presId="urn:microsoft.com/office/officeart/2008/layout/BendingPictureSemiTransparentText"/>
    <dgm:cxn modelId="{503333EE-B5F6-4AD4-A3AB-E5431E7FC364}" type="presParOf" srcId="{B8CBB2E4-143D-4254-8A0C-7E88F4032D42}" destId="{02232E33-0734-4025-8F11-B9C100787D8B}" srcOrd="4" destOrd="0" presId="urn:microsoft.com/office/officeart/2008/layout/BendingPictureSemiTransparentText"/>
    <dgm:cxn modelId="{D56D2262-9365-4A3E-B39E-B8033CC60A11}" type="presParOf" srcId="{02232E33-0734-4025-8F11-B9C100787D8B}" destId="{7A64808C-D7CA-411D-A41A-D1890E6C3461}" srcOrd="0" destOrd="0" presId="urn:microsoft.com/office/officeart/2008/layout/BendingPictureSemiTransparentText"/>
    <dgm:cxn modelId="{713B210D-B8B9-40C2-8365-681602804C21}" type="presParOf" srcId="{02232E33-0734-4025-8F11-B9C100787D8B}" destId="{499BB897-F86D-4899-BECB-FDAB10FA75C4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C79AFED-D93D-4566-919F-61C963426DEB}" type="doc">
      <dgm:prSet loTypeId="urn:microsoft.com/office/officeart/2008/layout/Alternat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7222B63-E202-43B6-BD4D-4DB0332A8ADA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cs-CZ" dirty="0" smtClean="0"/>
            <a:t>Snažíme se přizpůsobit klientům podmínky tak, aby se u nás cítili dobře a krátký pobyt zvládli spokojení a nic jim nechybělo</a:t>
          </a:r>
          <a:endParaRPr lang="cs-CZ" dirty="0"/>
        </a:p>
      </dgm:t>
    </dgm:pt>
    <dgm:pt modelId="{4D3B5D68-C723-43E2-BBDD-A920511A3553}" type="parTrans" cxnId="{CE679FAC-19A8-47C8-923D-389E5F67F2C4}">
      <dgm:prSet/>
      <dgm:spPr/>
      <dgm:t>
        <a:bodyPr/>
        <a:lstStyle/>
        <a:p>
          <a:endParaRPr lang="cs-CZ"/>
        </a:p>
      </dgm:t>
    </dgm:pt>
    <dgm:pt modelId="{6110C43B-56A4-40EC-A200-4CBDEE5142BF}" type="sibTrans" cxnId="{CE679FAC-19A8-47C8-923D-389E5F67F2C4}">
      <dgm:prSet/>
      <dgm:spPr/>
      <dgm:t>
        <a:bodyPr/>
        <a:lstStyle/>
        <a:p>
          <a:endParaRPr lang="cs-CZ"/>
        </a:p>
      </dgm:t>
    </dgm:pt>
    <dgm:pt modelId="{E9176499-2707-4A62-A2AE-357E19C593D5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cs-CZ" dirty="0" smtClean="0"/>
            <a:t>Klienti odlehčovací služby se zapojují do všech aktivit společně s uživateli chráněného bydlení, přijímáme klienty ve věku od 3 do 64 let. </a:t>
          </a:r>
          <a:endParaRPr lang="cs-CZ" dirty="0"/>
        </a:p>
      </dgm:t>
    </dgm:pt>
    <dgm:pt modelId="{77A7E7A8-F595-4368-A094-AABC48D4DAA2}" type="parTrans" cxnId="{CB5283DB-BF57-472F-811E-841A1AB008F5}">
      <dgm:prSet/>
      <dgm:spPr/>
      <dgm:t>
        <a:bodyPr/>
        <a:lstStyle/>
        <a:p>
          <a:endParaRPr lang="cs-CZ"/>
        </a:p>
      </dgm:t>
    </dgm:pt>
    <dgm:pt modelId="{427EB3BF-DDE7-4534-8923-77B15243DFCA}" type="sibTrans" cxnId="{CB5283DB-BF57-472F-811E-841A1AB008F5}">
      <dgm:prSet/>
      <dgm:spPr/>
      <dgm:t>
        <a:bodyPr/>
        <a:lstStyle/>
        <a:p>
          <a:endParaRPr lang="cs-CZ"/>
        </a:p>
      </dgm:t>
    </dgm:pt>
    <dgm:pt modelId="{27F7724D-CF17-4817-8883-5E9696274966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cs-CZ" b="0" i="0" dirty="0" smtClean="0"/>
            <a:t>Posláním odlehčovací služby je umožnit pečujícím osobám zařídit si své osobní záležitosti nebo odpočinek</a:t>
          </a:r>
          <a:endParaRPr lang="cs-CZ" dirty="0"/>
        </a:p>
      </dgm:t>
    </dgm:pt>
    <dgm:pt modelId="{EE591BDB-F8AA-48AD-96EF-956C00BABD46}" type="parTrans" cxnId="{B646B492-63F8-492A-A0D6-3D60E442A9A6}">
      <dgm:prSet/>
      <dgm:spPr/>
      <dgm:t>
        <a:bodyPr/>
        <a:lstStyle/>
        <a:p>
          <a:endParaRPr lang="cs-CZ"/>
        </a:p>
      </dgm:t>
    </dgm:pt>
    <dgm:pt modelId="{0A5760B9-7F0A-4347-B028-C721E3099ED3}" type="sibTrans" cxnId="{B646B492-63F8-492A-A0D6-3D60E442A9A6}">
      <dgm:prSet/>
      <dgm:spPr/>
      <dgm:t>
        <a:bodyPr/>
        <a:lstStyle/>
        <a:p>
          <a:endParaRPr lang="cs-CZ"/>
        </a:p>
      </dgm:t>
    </dgm:pt>
    <dgm:pt modelId="{B359C0A8-BD81-4C59-BE90-1A0E35BB8494}" type="pres">
      <dgm:prSet presAssocID="{6C79AFED-D93D-4566-919F-61C963426DE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C5E30D5-019B-4730-A9A6-E478AA9D7E95}" type="pres">
      <dgm:prSet presAssocID="{17222B63-E202-43B6-BD4D-4DB0332A8ADA}" presName="comp" presStyleCnt="0"/>
      <dgm:spPr/>
    </dgm:pt>
    <dgm:pt modelId="{4BDACBE2-FD2E-46FF-A6D4-269B7AF98AFE}" type="pres">
      <dgm:prSet presAssocID="{17222B63-E202-43B6-BD4D-4DB0332A8ADA}" presName="rect2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3E8EC28-FB03-498A-9E63-891FABFE9A07}" type="pres">
      <dgm:prSet presAssocID="{17222B63-E202-43B6-BD4D-4DB0332A8ADA}" presName="rect1" presStyleLbl="ln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5000" b="-35000"/>
          </a:stretch>
        </a:blipFill>
      </dgm:spPr>
    </dgm:pt>
    <dgm:pt modelId="{D95F9DE5-02A8-400D-AA60-5681DB365340}" type="pres">
      <dgm:prSet presAssocID="{6110C43B-56A4-40EC-A200-4CBDEE5142BF}" presName="sibTrans" presStyleCnt="0"/>
      <dgm:spPr/>
    </dgm:pt>
    <dgm:pt modelId="{7528F44F-1136-449C-8AC9-766A802D69C7}" type="pres">
      <dgm:prSet presAssocID="{27F7724D-CF17-4817-8883-5E9696274966}" presName="comp" presStyleCnt="0"/>
      <dgm:spPr/>
    </dgm:pt>
    <dgm:pt modelId="{B1119116-2A50-4F5F-8346-6BF309A7EF58}" type="pres">
      <dgm:prSet presAssocID="{27F7724D-CF17-4817-8883-5E9696274966}" presName="rect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6EF9B50-CEAF-4306-BD94-BDE45886FED1}" type="pres">
      <dgm:prSet presAssocID="{27F7724D-CF17-4817-8883-5E9696274966}" presName="rect1" presStyleLbl="lnNod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5FAA7EF9-8023-4FFD-94CE-13939EDFDC9A}" type="pres">
      <dgm:prSet presAssocID="{0A5760B9-7F0A-4347-B028-C721E3099ED3}" presName="sibTrans" presStyleCnt="0"/>
      <dgm:spPr/>
    </dgm:pt>
    <dgm:pt modelId="{392B4D43-46F3-4940-9422-4CFF11B1D6A3}" type="pres">
      <dgm:prSet presAssocID="{E9176499-2707-4A62-A2AE-357E19C593D5}" presName="comp" presStyleCnt="0"/>
      <dgm:spPr/>
    </dgm:pt>
    <dgm:pt modelId="{8D690CC1-5A2A-41FA-9AB9-7AF6C3CEA27F}" type="pres">
      <dgm:prSet presAssocID="{E9176499-2707-4A62-A2AE-357E19C593D5}" presName="rect2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B4C669C-BB27-4046-9C5D-F8A236A51FDA}" type="pres">
      <dgm:prSet presAssocID="{E9176499-2707-4A62-A2AE-357E19C593D5}" presName="rect1" presStyleLbl="lnNod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6000" b="-36000"/>
          </a:stretch>
        </a:blipFill>
      </dgm:spPr>
    </dgm:pt>
  </dgm:ptLst>
  <dgm:cxnLst>
    <dgm:cxn modelId="{EDA48A22-472A-41B0-92BB-51FCF666960B}" type="presOf" srcId="{27F7724D-CF17-4817-8883-5E9696274966}" destId="{B1119116-2A50-4F5F-8346-6BF309A7EF58}" srcOrd="0" destOrd="0" presId="urn:microsoft.com/office/officeart/2008/layout/AlternatingPictureBlocks"/>
    <dgm:cxn modelId="{FD62C665-802B-4DF3-BD30-DF1FE9B22DEA}" type="presOf" srcId="{17222B63-E202-43B6-BD4D-4DB0332A8ADA}" destId="{4BDACBE2-FD2E-46FF-A6D4-269B7AF98AFE}" srcOrd="0" destOrd="0" presId="urn:microsoft.com/office/officeart/2008/layout/AlternatingPictureBlocks"/>
    <dgm:cxn modelId="{CE679FAC-19A8-47C8-923D-389E5F67F2C4}" srcId="{6C79AFED-D93D-4566-919F-61C963426DEB}" destId="{17222B63-E202-43B6-BD4D-4DB0332A8ADA}" srcOrd="0" destOrd="0" parTransId="{4D3B5D68-C723-43E2-BBDD-A920511A3553}" sibTransId="{6110C43B-56A4-40EC-A200-4CBDEE5142BF}"/>
    <dgm:cxn modelId="{BBE19B41-CC5C-462B-8DA5-41FE1822A474}" type="presOf" srcId="{E9176499-2707-4A62-A2AE-357E19C593D5}" destId="{8D690CC1-5A2A-41FA-9AB9-7AF6C3CEA27F}" srcOrd="0" destOrd="0" presId="urn:microsoft.com/office/officeart/2008/layout/AlternatingPictureBlocks"/>
    <dgm:cxn modelId="{46627592-A8CE-45C8-BC57-5C2031078BC8}" type="presOf" srcId="{6C79AFED-D93D-4566-919F-61C963426DEB}" destId="{B359C0A8-BD81-4C59-BE90-1A0E35BB8494}" srcOrd="0" destOrd="0" presId="urn:microsoft.com/office/officeart/2008/layout/AlternatingPictureBlocks"/>
    <dgm:cxn modelId="{CB5283DB-BF57-472F-811E-841A1AB008F5}" srcId="{6C79AFED-D93D-4566-919F-61C963426DEB}" destId="{E9176499-2707-4A62-A2AE-357E19C593D5}" srcOrd="2" destOrd="0" parTransId="{77A7E7A8-F595-4368-A094-AABC48D4DAA2}" sibTransId="{427EB3BF-DDE7-4534-8923-77B15243DFCA}"/>
    <dgm:cxn modelId="{B646B492-63F8-492A-A0D6-3D60E442A9A6}" srcId="{6C79AFED-D93D-4566-919F-61C963426DEB}" destId="{27F7724D-CF17-4817-8883-5E9696274966}" srcOrd="1" destOrd="0" parTransId="{EE591BDB-F8AA-48AD-96EF-956C00BABD46}" sibTransId="{0A5760B9-7F0A-4347-B028-C721E3099ED3}"/>
    <dgm:cxn modelId="{60FA1F4E-779C-42D5-BE0E-42A43B09ACCC}" type="presParOf" srcId="{B359C0A8-BD81-4C59-BE90-1A0E35BB8494}" destId="{5C5E30D5-019B-4730-A9A6-E478AA9D7E95}" srcOrd="0" destOrd="0" presId="urn:microsoft.com/office/officeart/2008/layout/AlternatingPictureBlocks"/>
    <dgm:cxn modelId="{CDBCD38C-F6ED-4BB4-B533-01F838CE8C82}" type="presParOf" srcId="{5C5E30D5-019B-4730-A9A6-E478AA9D7E95}" destId="{4BDACBE2-FD2E-46FF-A6D4-269B7AF98AFE}" srcOrd="0" destOrd="0" presId="urn:microsoft.com/office/officeart/2008/layout/AlternatingPictureBlocks"/>
    <dgm:cxn modelId="{281054B7-4E2E-4C17-A358-98E72D42D894}" type="presParOf" srcId="{5C5E30D5-019B-4730-A9A6-E478AA9D7E95}" destId="{23E8EC28-FB03-498A-9E63-891FABFE9A07}" srcOrd="1" destOrd="0" presId="urn:microsoft.com/office/officeart/2008/layout/AlternatingPictureBlocks"/>
    <dgm:cxn modelId="{3FDDD6FD-86FE-40D1-985A-40B111AB7893}" type="presParOf" srcId="{B359C0A8-BD81-4C59-BE90-1A0E35BB8494}" destId="{D95F9DE5-02A8-400D-AA60-5681DB365340}" srcOrd="1" destOrd="0" presId="urn:microsoft.com/office/officeart/2008/layout/AlternatingPictureBlocks"/>
    <dgm:cxn modelId="{707ED0DA-F42A-476B-97D3-9B63A75899C3}" type="presParOf" srcId="{B359C0A8-BD81-4C59-BE90-1A0E35BB8494}" destId="{7528F44F-1136-449C-8AC9-766A802D69C7}" srcOrd="2" destOrd="0" presId="urn:microsoft.com/office/officeart/2008/layout/AlternatingPictureBlocks"/>
    <dgm:cxn modelId="{6D0AA15C-F53C-4E0A-B56E-A9E39594AA8B}" type="presParOf" srcId="{7528F44F-1136-449C-8AC9-766A802D69C7}" destId="{B1119116-2A50-4F5F-8346-6BF309A7EF58}" srcOrd="0" destOrd="0" presId="urn:microsoft.com/office/officeart/2008/layout/AlternatingPictureBlocks"/>
    <dgm:cxn modelId="{CB148D24-69A7-4447-A34E-3BD00F54B8DE}" type="presParOf" srcId="{7528F44F-1136-449C-8AC9-766A802D69C7}" destId="{B6EF9B50-CEAF-4306-BD94-BDE45886FED1}" srcOrd="1" destOrd="0" presId="urn:microsoft.com/office/officeart/2008/layout/AlternatingPictureBlocks"/>
    <dgm:cxn modelId="{E073DAF6-6CC8-4ADC-8AF0-04AAA7A89EC5}" type="presParOf" srcId="{B359C0A8-BD81-4C59-BE90-1A0E35BB8494}" destId="{5FAA7EF9-8023-4FFD-94CE-13939EDFDC9A}" srcOrd="3" destOrd="0" presId="urn:microsoft.com/office/officeart/2008/layout/AlternatingPictureBlocks"/>
    <dgm:cxn modelId="{47CBF12C-C386-4C14-B58A-45E38110A8DE}" type="presParOf" srcId="{B359C0A8-BD81-4C59-BE90-1A0E35BB8494}" destId="{392B4D43-46F3-4940-9422-4CFF11B1D6A3}" srcOrd="4" destOrd="0" presId="urn:microsoft.com/office/officeart/2008/layout/AlternatingPictureBlocks"/>
    <dgm:cxn modelId="{EE1A29B6-0665-4010-AC9E-F5CE56A84ED8}" type="presParOf" srcId="{392B4D43-46F3-4940-9422-4CFF11B1D6A3}" destId="{8D690CC1-5A2A-41FA-9AB9-7AF6C3CEA27F}" srcOrd="0" destOrd="0" presId="urn:microsoft.com/office/officeart/2008/layout/AlternatingPictureBlocks"/>
    <dgm:cxn modelId="{07110D3B-B6BE-4C26-8629-268118AD6A1B}" type="presParOf" srcId="{392B4D43-46F3-4940-9422-4CFF11B1D6A3}" destId="{0B4C669C-BB27-4046-9C5D-F8A236A51FDA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9EDD9CE-0486-4FE4-A6AA-3C62214AF455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43F7D5C-4F92-406C-B567-7E1F7B46760C}">
      <dgm:prSet phldrT="[Text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cs-CZ" dirty="0" smtClean="0"/>
            <a:t>Opékání, grilování, posezení</a:t>
          </a:r>
          <a:endParaRPr lang="cs-CZ" dirty="0"/>
        </a:p>
      </dgm:t>
    </dgm:pt>
    <dgm:pt modelId="{0423F6CC-D728-4E16-94E9-6F5ED8070C3D}" type="parTrans" cxnId="{EC1795CC-F5F8-4B82-A2DC-21726A25735A}">
      <dgm:prSet/>
      <dgm:spPr/>
      <dgm:t>
        <a:bodyPr/>
        <a:lstStyle/>
        <a:p>
          <a:endParaRPr lang="cs-CZ"/>
        </a:p>
      </dgm:t>
    </dgm:pt>
    <dgm:pt modelId="{28FDABA2-B050-4C72-88C2-550F1CBA05F6}" type="sibTrans" cxnId="{EC1795CC-F5F8-4B82-A2DC-21726A25735A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819BE975-D533-4DE0-ABD5-55510621C0E6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cs-CZ" dirty="0" smtClean="0"/>
            <a:t>Dny otevřených dveří a besídky</a:t>
          </a:r>
          <a:endParaRPr lang="cs-CZ" dirty="0"/>
        </a:p>
      </dgm:t>
    </dgm:pt>
    <dgm:pt modelId="{3C480956-4240-4418-82CD-9ECB2FE9A8A0}" type="parTrans" cxnId="{4D28E55D-6638-4D2D-8C7A-126B6B87F2D7}">
      <dgm:prSet/>
      <dgm:spPr/>
      <dgm:t>
        <a:bodyPr/>
        <a:lstStyle/>
        <a:p>
          <a:endParaRPr lang="cs-CZ"/>
        </a:p>
      </dgm:t>
    </dgm:pt>
    <dgm:pt modelId="{979D2772-6925-4D0E-B049-9B84FDDC3F44}" type="sibTrans" cxnId="{4D28E55D-6638-4D2D-8C7A-126B6B87F2D7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cs-CZ"/>
        </a:p>
      </dgm:t>
    </dgm:pt>
    <dgm:pt modelId="{3402E96F-CCFA-460C-BA78-90229D623EF4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cs-CZ" dirty="0" smtClean="0"/>
            <a:t>Tvořivé dílničky, výstavy</a:t>
          </a:r>
          <a:endParaRPr lang="cs-CZ" dirty="0"/>
        </a:p>
      </dgm:t>
    </dgm:pt>
    <dgm:pt modelId="{85D32088-DD85-42AC-A4FC-EE373549D0DB}" type="parTrans" cxnId="{1C6FC385-7263-428B-B293-0E563FDC4D5A}">
      <dgm:prSet/>
      <dgm:spPr/>
      <dgm:t>
        <a:bodyPr/>
        <a:lstStyle/>
        <a:p>
          <a:endParaRPr lang="cs-CZ"/>
        </a:p>
      </dgm:t>
    </dgm:pt>
    <dgm:pt modelId="{1C6FD125-C0AD-4061-9149-5913A2CCF518}" type="sibTrans" cxnId="{1C6FC385-7263-428B-B293-0E563FDC4D5A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cs-CZ"/>
        </a:p>
      </dgm:t>
    </dgm:pt>
    <dgm:pt modelId="{D911B008-34D2-424C-9D18-3C74C9766FD4}" type="pres">
      <dgm:prSet presAssocID="{49EDD9CE-0486-4FE4-A6AA-3C62214AF455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cs-CZ"/>
        </a:p>
      </dgm:t>
    </dgm:pt>
    <dgm:pt modelId="{D9916F09-6CE2-4C17-891C-9D878E763874}" type="pres">
      <dgm:prSet presAssocID="{043F7D5C-4F92-406C-B567-7E1F7B46760C}" presName="text1" presStyleCnt="0"/>
      <dgm:spPr/>
    </dgm:pt>
    <dgm:pt modelId="{7A1B2E8D-F6FC-4175-BBEE-B579331DD9FF}" type="pres">
      <dgm:prSet presAssocID="{043F7D5C-4F92-406C-B567-7E1F7B46760C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7838CA4-DBD3-4E31-8F06-E48DA84DE597}" type="pres">
      <dgm:prSet presAssocID="{043F7D5C-4F92-406C-B567-7E1F7B46760C}" presName="textaccent1" presStyleCnt="0"/>
      <dgm:spPr/>
    </dgm:pt>
    <dgm:pt modelId="{22C82A57-AEF9-4C18-BD60-7215BE9BFF86}" type="pres">
      <dgm:prSet presAssocID="{043F7D5C-4F92-406C-B567-7E1F7B46760C}" presName="accentRepeatNode" presStyleLbl="solidAlignAcc1" presStyleIdx="0" presStyleCnt="6"/>
      <dgm:spPr/>
    </dgm:pt>
    <dgm:pt modelId="{AB907BCB-CE54-4471-87B6-EFD1D7D2F339}" type="pres">
      <dgm:prSet presAssocID="{28FDABA2-B050-4C72-88C2-550F1CBA05F6}" presName="image1" presStyleCnt="0"/>
      <dgm:spPr/>
    </dgm:pt>
    <dgm:pt modelId="{E549B7C2-EB49-498D-B961-6CA58D804A20}" type="pres">
      <dgm:prSet presAssocID="{28FDABA2-B050-4C72-88C2-550F1CBA05F6}" presName="imageRepeatNode" presStyleLbl="alignAcc1" presStyleIdx="0" presStyleCnt="3"/>
      <dgm:spPr/>
      <dgm:t>
        <a:bodyPr/>
        <a:lstStyle/>
        <a:p>
          <a:endParaRPr lang="cs-CZ"/>
        </a:p>
      </dgm:t>
    </dgm:pt>
    <dgm:pt modelId="{53559909-568D-495C-95E3-2BA82EC733DE}" type="pres">
      <dgm:prSet presAssocID="{28FDABA2-B050-4C72-88C2-550F1CBA05F6}" presName="imageaccent1" presStyleCnt="0"/>
      <dgm:spPr/>
    </dgm:pt>
    <dgm:pt modelId="{46EADEF9-32D7-42B8-B3E8-466053449B60}" type="pres">
      <dgm:prSet presAssocID="{28FDABA2-B050-4C72-88C2-550F1CBA05F6}" presName="accentRepeatNode" presStyleLbl="solidAlignAcc1" presStyleIdx="1" presStyleCnt="6"/>
      <dgm:spPr/>
    </dgm:pt>
    <dgm:pt modelId="{A151A8DE-F730-40E5-B0C5-1DD77AB04763}" type="pres">
      <dgm:prSet presAssocID="{819BE975-D533-4DE0-ABD5-55510621C0E6}" presName="text2" presStyleCnt="0"/>
      <dgm:spPr/>
    </dgm:pt>
    <dgm:pt modelId="{BF486912-B213-4E9F-A53F-DE1DBC778DC5}" type="pres">
      <dgm:prSet presAssocID="{819BE975-D533-4DE0-ABD5-55510621C0E6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E008268-0F40-47BB-8E8E-ABC90A9A10F1}" type="pres">
      <dgm:prSet presAssocID="{819BE975-D533-4DE0-ABD5-55510621C0E6}" presName="textaccent2" presStyleCnt="0"/>
      <dgm:spPr/>
    </dgm:pt>
    <dgm:pt modelId="{AF1CDB14-273A-48E2-BA3D-99F0509D7865}" type="pres">
      <dgm:prSet presAssocID="{819BE975-D533-4DE0-ABD5-55510621C0E6}" presName="accentRepeatNode" presStyleLbl="solidAlignAcc1" presStyleIdx="2" presStyleCnt="6"/>
      <dgm:spPr/>
    </dgm:pt>
    <dgm:pt modelId="{2A3F8A7E-81F6-448A-93B2-0B3911E8699F}" type="pres">
      <dgm:prSet presAssocID="{979D2772-6925-4D0E-B049-9B84FDDC3F44}" presName="image2" presStyleCnt="0"/>
      <dgm:spPr/>
    </dgm:pt>
    <dgm:pt modelId="{096515DF-D8E4-428F-9FFC-E4225224D01F}" type="pres">
      <dgm:prSet presAssocID="{979D2772-6925-4D0E-B049-9B84FDDC3F44}" presName="imageRepeatNode" presStyleLbl="alignAcc1" presStyleIdx="1" presStyleCnt="3"/>
      <dgm:spPr/>
      <dgm:t>
        <a:bodyPr/>
        <a:lstStyle/>
        <a:p>
          <a:endParaRPr lang="cs-CZ"/>
        </a:p>
      </dgm:t>
    </dgm:pt>
    <dgm:pt modelId="{17D188DC-0231-4C4B-81D7-01DD35049571}" type="pres">
      <dgm:prSet presAssocID="{979D2772-6925-4D0E-B049-9B84FDDC3F44}" presName="imageaccent2" presStyleCnt="0"/>
      <dgm:spPr/>
    </dgm:pt>
    <dgm:pt modelId="{CDB4F640-D820-48E9-A120-74C5A9F9CBFB}" type="pres">
      <dgm:prSet presAssocID="{979D2772-6925-4D0E-B049-9B84FDDC3F44}" presName="accentRepeatNode" presStyleLbl="solidAlignAcc1" presStyleIdx="3" presStyleCnt="6"/>
      <dgm:spPr/>
    </dgm:pt>
    <dgm:pt modelId="{C8880DEA-B9CD-4A5E-A63D-F8283F489430}" type="pres">
      <dgm:prSet presAssocID="{3402E96F-CCFA-460C-BA78-90229D623EF4}" presName="text3" presStyleCnt="0"/>
      <dgm:spPr/>
    </dgm:pt>
    <dgm:pt modelId="{5EA7D0B6-25BD-44AA-B8E6-813151969C1F}" type="pres">
      <dgm:prSet presAssocID="{3402E96F-CCFA-460C-BA78-90229D623EF4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1FAA556-8698-4BDF-84FA-A1DDCA1F8AA8}" type="pres">
      <dgm:prSet presAssocID="{3402E96F-CCFA-460C-BA78-90229D623EF4}" presName="textaccent3" presStyleCnt="0"/>
      <dgm:spPr/>
    </dgm:pt>
    <dgm:pt modelId="{401ECD06-93E8-48FD-8B19-A3FC40C2BE42}" type="pres">
      <dgm:prSet presAssocID="{3402E96F-CCFA-460C-BA78-90229D623EF4}" presName="accentRepeatNode" presStyleLbl="solidAlignAcc1" presStyleIdx="4" presStyleCnt="6"/>
      <dgm:spPr/>
    </dgm:pt>
    <dgm:pt modelId="{831616A1-C2A4-403B-A8D3-216C3C4D13EF}" type="pres">
      <dgm:prSet presAssocID="{1C6FD125-C0AD-4061-9149-5913A2CCF518}" presName="image3" presStyleCnt="0"/>
      <dgm:spPr/>
    </dgm:pt>
    <dgm:pt modelId="{33A37F41-AA60-42B4-A0E4-34C9A6444389}" type="pres">
      <dgm:prSet presAssocID="{1C6FD125-C0AD-4061-9149-5913A2CCF518}" presName="imageRepeatNode" presStyleLbl="alignAcc1" presStyleIdx="2" presStyleCnt="3"/>
      <dgm:spPr/>
      <dgm:t>
        <a:bodyPr/>
        <a:lstStyle/>
        <a:p>
          <a:endParaRPr lang="cs-CZ"/>
        </a:p>
      </dgm:t>
    </dgm:pt>
    <dgm:pt modelId="{1B5B4067-9FC0-433D-A1CB-69BE9C61684B}" type="pres">
      <dgm:prSet presAssocID="{1C6FD125-C0AD-4061-9149-5913A2CCF518}" presName="imageaccent3" presStyleCnt="0"/>
      <dgm:spPr/>
    </dgm:pt>
    <dgm:pt modelId="{BCBC2181-7679-424A-A407-3387A97E7042}" type="pres">
      <dgm:prSet presAssocID="{1C6FD125-C0AD-4061-9149-5913A2CCF518}" presName="accentRepeatNode" presStyleLbl="solidAlignAcc1" presStyleIdx="5" presStyleCnt="6"/>
      <dgm:spPr/>
    </dgm:pt>
  </dgm:ptLst>
  <dgm:cxnLst>
    <dgm:cxn modelId="{EC1795CC-F5F8-4B82-A2DC-21726A25735A}" srcId="{49EDD9CE-0486-4FE4-A6AA-3C62214AF455}" destId="{043F7D5C-4F92-406C-B567-7E1F7B46760C}" srcOrd="0" destOrd="0" parTransId="{0423F6CC-D728-4E16-94E9-6F5ED8070C3D}" sibTransId="{28FDABA2-B050-4C72-88C2-550F1CBA05F6}"/>
    <dgm:cxn modelId="{1C6FC385-7263-428B-B293-0E563FDC4D5A}" srcId="{49EDD9CE-0486-4FE4-A6AA-3C62214AF455}" destId="{3402E96F-CCFA-460C-BA78-90229D623EF4}" srcOrd="2" destOrd="0" parTransId="{85D32088-DD85-42AC-A4FC-EE373549D0DB}" sibTransId="{1C6FD125-C0AD-4061-9149-5913A2CCF518}"/>
    <dgm:cxn modelId="{D055CEF0-81EF-4C80-B56D-794542934BAB}" type="presOf" srcId="{49EDD9CE-0486-4FE4-A6AA-3C62214AF455}" destId="{D911B008-34D2-424C-9D18-3C74C9766FD4}" srcOrd="0" destOrd="0" presId="urn:microsoft.com/office/officeart/2008/layout/HexagonCluster"/>
    <dgm:cxn modelId="{9D55C580-6CB4-49E5-A9C2-CD47EF8DCA85}" type="presOf" srcId="{043F7D5C-4F92-406C-B567-7E1F7B46760C}" destId="{7A1B2E8D-F6FC-4175-BBEE-B579331DD9FF}" srcOrd="0" destOrd="0" presId="urn:microsoft.com/office/officeart/2008/layout/HexagonCluster"/>
    <dgm:cxn modelId="{210231F7-C037-48E3-8880-C53DC1B5AE32}" type="presOf" srcId="{3402E96F-CCFA-460C-BA78-90229D623EF4}" destId="{5EA7D0B6-25BD-44AA-B8E6-813151969C1F}" srcOrd="0" destOrd="0" presId="urn:microsoft.com/office/officeart/2008/layout/HexagonCluster"/>
    <dgm:cxn modelId="{7D83594A-FE13-4F31-9325-5178F4E915D2}" type="presOf" srcId="{979D2772-6925-4D0E-B049-9B84FDDC3F44}" destId="{096515DF-D8E4-428F-9FFC-E4225224D01F}" srcOrd="0" destOrd="0" presId="urn:microsoft.com/office/officeart/2008/layout/HexagonCluster"/>
    <dgm:cxn modelId="{3A8CD5BC-C976-4185-811A-302931ABCABE}" type="presOf" srcId="{28FDABA2-B050-4C72-88C2-550F1CBA05F6}" destId="{E549B7C2-EB49-498D-B961-6CA58D804A20}" srcOrd="0" destOrd="0" presId="urn:microsoft.com/office/officeart/2008/layout/HexagonCluster"/>
    <dgm:cxn modelId="{2F1C9478-2002-467D-9140-AA46D904F940}" type="presOf" srcId="{1C6FD125-C0AD-4061-9149-5913A2CCF518}" destId="{33A37F41-AA60-42B4-A0E4-34C9A6444389}" srcOrd="0" destOrd="0" presId="urn:microsoft.com/office/officeart/2008/layout/HexagonCluster"/>
    <dgm:cxn modelId="{A0E9CEBF-D68F-455B-9C12-E55A4ECD954F}" type="presOf" srcId="{819BE975-D533-4DE0-ABD5-55510621C0E6}" destId="{BF486912-B213-4E9F-A53F-DE1DBC778DC5}" srcOrd="0" destOrd="0" presId="urn:microsoft.com/office/officeart/2008/layout/HexagonCluster"/>
    <dgm:cxn modelId="{4D28E55D-6638-4D2D-8C7A-126B6B87F2D7}" srcId="{49EDD9CE-0486-4FE4-A6AA-3C62214AF455}" destId="{819BE975-D533-4DE0-ABD5-55510621C0E6}" srcOrd="1" destOrd="0" parTransId="{3C480956-4240-4418-82CD-9ECB2FE9A8A0}" sibTransId="{979D2772-6925-4D0E-B049-9B84FDDC3F44}"/>
    <dgm:cxn modelId="{BFCCDF66-FB74-4F9E-BF92-0D076C5D31BC}" type="presParOf" srcId="{D911B008-34D2-424C-9D18-3C74C9766FD4}" destId="{D9916F09-6CE2-4C17-891C-9D878E763874}" srcOrd="0" destOrd="0" presId="urn:microsoft.com/office/officeart/2008/layout/HexagonCluster"/>
    <dgm:cxn modelId="{1D400D4D-203B-4991-AD33-A07519A70A71}" type="presParOf" srcId="{D9916F09-6CE2-4C17-891C-9D878E763874}" destId="{7A1B2E8D-F6FC-4175-BBEE-B579331DD9FF}" srcOrd="0" destOrd="0" presId="urn:microsoft.com/office/officeart/2008/layout/HexagonCluster"/>
    <dgm:cxn modelId="{8A910F28-61CD-4A9D-839E-48B257F7C92C}" type="presParOf" srcId="{D911B008-34D2-424C-9D18-3C74C9766FD4}" destId="{27838CA4-DBD3-4E31-8F06-E48DA84DE597}" srcOrd="1" destOrd="0" presId="urn:microsoft.com/office/officeart/2008/layout/HexagonCluster"/>
    <dgm:cxn modelId="{EA8E7D71-3090-4D3B-A20D-0D46A670C80C}" type="presParOf" srcId="{27838CA4-DBD3-4E31-8F06-E48DA84DE597}" destId="{22C82A57-AEF9-4C18-BD60-7215BE9BFF86}" srcOrd="0" destOrd="0" presId="urn:microsoft.com/office/officeart/2008/layout/HexagonCluster"/>
    <dgm:cxn modelId="{BD3A9984-6726-4C3C-9631-D8D20B7510B0}" type="presParOf" srcId="{D911B008-34D2-424C-9D18-3C74C9766FD4}" destId="{AB907BCB-CE54-4471-87B6-EFD1D7D2F339}" srcOrd="2" destOrd="0" presId="urn:microsoft.com/office/officeart/2008/layout/HexagonCluster"/>
    <dgm:cxn modelId="{3F930908-EF6F-44C7-AB75-F3E52589A8B0}" type="presParOf" srcId="{AB907BCB-CE54-4471-87B6-EFD1D7D2F339}" destId="{E549B7C2-EB49-498D-B961-6CA58D804A20}" srcOrd="0" destOrd="0" presId="urn:microsoft.com/office/officeart/2008/layout/HexagonCluster"/>
    <dgm:cxn modelId="{F11D27AD-F4E8-46EC-96FA-A38FAF53C9D1}" type="presParOf" srcId="{D911B008-34D2-424C-9D18-3C74C9766FD4}" destId="{53559909-568D-495C-95E3-2BA82EC733DE}" srcOrd="3" destOrd="0" presId="urn:microsoft.com/office/officeart/2008/layout/HexagonCluster"/>
    <dgm:cxn modelId="{AAAD18A6-C249-446A-942D-27649C93387F}" type="presParOf" srcId="{53559909-568D-495C-95E3-2BA82EC733DE}" destId="{46EADEF9-32D7-42B8-B3E8-466053449B60}" srcOrd="0" destOrd="0" presId="urn:microsoft.com/office/officeart/2008/layout/HexagonCluster"/>
    <dgm:cxn modelId="{86DC334C-F7B7-41B8-8CD7-652E3EDA040D}" type="presParOf" srcId="{D911B008-34D2-424C-9D18-3C74C9766FD4}" destId="{A151A8DE-F730-40E5-B0C5-1DD77AB04763}" srcOrd="4" destOrd="0" presId="urn:microsoft.com/office/officeart/2008/layout/HexagonCluster"/>
    <dgm:cxn modelId="{33AFF7E0-2049-4338-BE96-9B3C5BF3EB3B}" type="presParOf" srcId="{A151A8DE-F730-40E5-B0C5-1DD77AB04763}" destId="{BF486912-B213-4E9F-A53F-DE1DBC778DC5}" srcOrd="0" destOrd="0" presId="urn:microsoft.com/office/officeart/2008/layout/HexagonCluster"/>
    <dgm:cxn modelId="{164F2442-1D5C-4CEF-BBC0-7D28119BF900}" type="presParOf" srcId="{D911B008-34D2-424C-9D18-3C74C9766FD4}" destId="{7E008268-0F40-47BB-8E8E-ABC90A9A10F1}" srcOrd="5" destOrd="0" presId="urn:microsoft.com/office/officeart/2008/layout/HexagonCluster"/>
    <dgm:cxn modelId="{A0FD621E-A7E6-489C-98CF-FFEE6648EDED}" type="presParOf" srcId="{7E008268-0F40-47BB-8E8E-ABC90A9A10F1}" destId="{AF1CDB14-273A-48E2-BA3D-99F0509D7865}" srcOrd="0" destOrd="0" presId="urn:microsoft.com/office/officeart/2008/layout/HexagonCluster"/>
    <dgm:cxn modelId="{1566A57B-90D1-41BE-8B86-313AD0D81048}" type="presParOf" srcId="{D911B008-34D2-424C-9D18-3C74C9766FD4}" destId="{2A3F8A7E-81F6-448A-93B2-0B3911E8699F}" srcOrd="6" destOrd="0" presId="urn:microsoft.com/office/officeart/2008/layout/HexagonCluster"/>
    <dgm:cxn modelId="{5513A26C-4597-4975-8AA8-2C42CDAEE37F}" type="presParOf" srcId="{2A3F8A7E-81F6-448A-93B2-0B3911E8699F}" destId="{096515DF-D8E4-428F-9FFC-E4225224D01F}" srcOrd="0" destOrd="0" presId="urn:microsoft.com/office/officeart/2008/layout/HexagonCluster"/>
    <dgm:cxn modelId="{A71109C5-0208-476A-A60F-E2D60641BB56}" type="presParOf" srcId="{D911B008-34D2-424C-9D18-3C74C9766FD4}" destId="{17D188DC-0231-4C4B-81D7-01DD35049571}" srcOrd="7" destOrd="0" presId="urn:microsoft.com/office/officeart/2008/layout/HexagonCluster"/>
    <dgm:cxn modelId="{915675A8-CF1F-4694-8808-44E786951CC0}" type="presParOf" srcId="{17D188DC-0231-4C4B-81D7-01DD35049571}" destId="{CDB4F640-D820-48E9-A120-74C5A9F9CBFB}" srcOrd="0" destOrd="0" presId="urn:microsoft.com/office/officeart/2008/layout/HexagonCluster"/>
    <dgm:cxn modelId="{54876FF0-662C-4278-BB85-6BCECA6018DE}" type="presParOf" srcId="{D911B008-34D2-424C-9D18-3C74C9766FD4}" destId="{C8880DEA-B9CD-4A5E-A63D-F8283F489430}" srcOrd="8" destOrd="0" presId="urn:microsoft.com/office/officeart/2008/layout/HexagonCluster"/>
    <dgm:cxn modelId="{7D8402BA-760A-497B-BBA4-09FE47B798B1}" type="presParOf" srcId="{C8880DEA-B9CD-4A5E-A63D-F8283F489430}" destId="{5EA7D0B6-25BD-44AA-B8E6-813151969C1F}" srcOrd="0" destOrd="0" presId="urn:microsoft.com/office/officeart/2008/layout/HexagonCluster"/>
    <dgm:cxn modelId="{8415CD89-78AF-4102-9ECF-6051E5464C16}" type="presParOf" srcId="{D911B008-34D2-424C-9D18-3C74C9766FD4}" destId="{B1FAA556-8698-4BDF-84FA-A1DDCA1F8AA8}" srcOrd="9" destOrd="0" presId="urn:microsoft.com/office/officeart/2008/layout/HexagonCluster"/>
    <dgm:cxn modelId="{65072F9B-0F78-4DF4-89DE-B0A60FF62189}" type="presParOf" srcId="{B1FAA556-8698-4BDF-84FA-A1DDCA1F8AA8}" destId="{401ECD06-93E8-48FD-8B19-A3FC40C2BE42}" srcOrd="0" destOrd="0" presId="urn:microsoft.com/office/officeart/2008/layout/HexagonCluster"/>
    <dgm:cxn modelId="{BCEAEE83-0BBE-477C-9ED6-E33B82E956D4}" type="presParOf" srcId="{D911B008-34D2-424C-9D18-3C74C9766FD4}" destId="{831616A1-C2A4-403B-A8D3-216C3C4D13EF}" srcOrd="10" destOrd="0" presId="urn:microsoft.com/office/officeart/2008/layout/HexagonCluster"/>
    <dgm:cxn modelId="{E983A1BE-B218-49B9-93D0-7396853B15D6}" type="presParOf" srcId="{831616A1-C2A4-403B-A8D3-216C3C4D13EF}" destId="{33A37F41-AA60-42B4-A0E4-34C9A6444389}" srcOrd="0" destOrd="0" presId="urn:microsoft.com/office/officeart/2008/layout/HexagonCluster"/>
    <dgm:cxn modelId="{74239F2E-E883-4135-AA99-26916235383C}" type="presParOf" srcId="{D911B008-34D2-424C-9D18-3C74C9766FD4}" destId="{1B5B4067-9FC0-433D-A1CB-69BE9C61684B}" srcOrd="11" destOrd="0" presId="urn:microsoft.com/office/officeart/2008/layout/HexagonCluster"/>
    <dgm:cxn modelId="{94EAABCC-D908-465E-9B84-0C7F53B194BD}" type="presParOf" srcId="{1B5B4067-9FC0-433D-A1CB-69BE9C61684B}" destId="{BCBC2181-7679-424A-A407-3387A97E7042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9AE349E-0CFB-4494-995A-935DC5CD90ED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75101D3-7347-493F-B4AF-DF6E870CF657}">
      <dgm:prSet phldrT="[Text]"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400" b="1" dirty="0" smtClean="0">
              <a:latin typeface="+mn-lt"/>
            </a:rPr>
            <a:t>Jsou usměvaví a práce je baví</a:t>
          </a:r>
          <a:endParaRPr lang="cs-CZ" sz="1400" b="1" dirty="0">
            <a:latin typeface="+mn-lt"/>
          </a:endParaRPr>
        </a:p>
      </dgm:t>
    </dgm:pt>
    <dgm:pt modelId="{C990E449-EF94-4883-94A2-C011F68559E8}" type="parTrans" cxnId="{48A24F37-8DB7-4E91-8BFC-B3E2E60FA88D}">
      <dgm:prSet/>
      <dgm:spPr/>
      <dgm:t>
        <a:bodyPr/>
        <a:lstStyle/>
        <a:p>
          <a:endParaRPr lang="cs-CZ"/>
        </a:p>
      </dgm:t>
    </dgm:pt>
    <dgm:pt modelId="{1C5FC868-1443-4A75-BE73-31DDB6481CD8}" type="sibTrans" cxnId="{48A24F37-8DB7-4E91-8BFC-B3E2E60FA88D}">
      <dgm:prSet/>
      <dgm:spPr/>
      <dgm:t>
        <a:bodyPr/>
        <a:lstStyle/>
        <a:p>
          <a:endParaRPr lang="cs-CZ"/>
        </a:p>
      </dgm:t>
    </dgm:pt>
    <dgm:pt modelId="{041398FD-6567-41DB-B0E0-387744EFAC2A}">
      <dgm:prSet phldrT="[Text]"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400" b="1" dirty="0" smtClean="0">
              <a:latin typeface="+mn-lt"/>
            </a:rPr>
            <a:t>Jsou všeumělové a všestranní</a:t>
          </a:r>
          <a:endParaRPr lang="cs-CZ" sz="1400" b="1" dirty="0">
            <a:latin typeface="+mn-lt"/>
          </a:endParaRPr>
        </a:p>
      </dgm:t>
    </dgm:pt>
    <dgm:pt modelId="{59E86AB0-A401-4681-8FB8-2089266CDB03}" type="parTrans" cxnId="{BD1C8829-38A0-4A76-B1CD-1A9F734F00FE}">
      <dgm:prSet/>
      <dgm:spPr/>
      <dgm:t>
        <a:bodyPr/>
        <a:lstStyle/>
        <a:p>
          <a:endParaRPr lang="cs-CZ"/>
        </a:p>
      </dgm:t>
    </dgm:pt>
    <dgm:pt modelId="{A620F38B-B833-4F76-BF75-B8137AD1BDEE}" type="sibTrans" cxnId="{BD1C8829-38A0-4A76-B1CD-1A9F734F00FE}">
      <dgm:prSet/>
      <dgm:spPr/>
      <dgm:t>
        <a:bodyPr/>
        <a:lstStyle/>
        <a:p>
          <a:endParaRPr lang="cs-CZ"/>
        </a:p>
      </dgm:t>
    </dgm:pt>
    <dgm:pt modelId="{100150EC-6CEF-43E0-903A-448FF197C4E3}">
      <dgm:prSet phldrT="[Text]"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400" b="1" dirty="0" smtClean="0">
              <a:latin typeface="+mn-lt"/>
            </a:rPr>
            <a:t>Jsou hraví a kreativní</a:t>
          </a:r>
          <a:endParaRPr lang="cs-CZ" sz="1400" b="1" dirty="0">
            <a:latin typeface="+mn-lt"/>
          </a:endParaRPr>
        </a:p>
      </dgm:t>
    </dgm:pt>
    <dgm:pt modelId="{24B08041-C4CA-4C56-BDC2-04DD92FD5A07}" type="parTrans" cxnId="{F30FF62C-3A32-4011-AA0B-C53C8D9DB92D}">
      <dgm:prSet/>
      <dgm:spPr/>
      <dgm:t>
        <a:bodyPr/>
        <a:lstStyle/>
        <a:p>
          <a:endParaRPr lang="cs-CZ"/>
        </a:p>
      </dgm:t>
    </dgm:pt>
    <dgm:pt modelId="{B44F5DE4-2CF9-4412-BC1E-5B5958ACC47D}" type="sibTrans" cxnId="{F30FF62C-3A32-4011-AA0B-C53C8D9DB92D}">
      <dgm:prSet/>
      <dgm:spPr/>
      <dgm:t>
        <a:bodyPr/>
        <a:lstStyle/>
        <a:p>
          <a:endParaRPr lang="cs-CZ"/>
        </a:p>
      </dgm:t>
    </dgm:pt>
    <dgm:pt modelId="{0DA3241F-1413-48FA-A5DC-ED4D68962AF7}">
      <dgm:prSet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400" b="1" dirty="0" smtClean="0">
              <a:latin typeface="+mn-lt"/>
            </a:rPr>
            <a:t>Jsou neustále v pohybu a také ve střehu</a:t>
          </a:r>
          <a:endParaRPr lang="cs-CZ" sz="1400" b="1" dirty="0">
            <a:latin typeface="+mn-lt"/>
          </a:endParaRPr>
        </a:p>
      </dgm:t>
    </dgm:pt>
    <dgm:pt modelId="{85605B73-AE8C-4F66-8EF1-4441F4735FCB}" type="parTrans" cxnId="{61CD36DE-3F10-4BFE-BBBD-D60B1BE65575}">
      <dgm:prSet/>
      <dgm:spPr/>
      <dgm:t>
        <a:bodyPr/>
        <a:lstStyle/>
        <a:p>
          <a:endParaRPr lang="cs-CZ"/>
        </a:p>
      </dgm:t>
    </dgm:pt>
    <dgm:pt modelId="{52FAD754-28ED-4677-9D82-26E0CD46E20D}" type="sibTrans" cxnId="{61CD36DE-3F10-4BFE-BBBD-D60B1BE65575}">
      <dgm:prSet/>
      <dgm:spPr/>
      <dgm:t>
        <a:bodyPr/>
        <a:lstStyle/>
        <a:p>
          <a:endParaRPr lang="cs-CZ"/>
        </a:p>
      </dgm:t>
    </dgm:pt>
    <dgm:pt modelId="{79005429-653D-4743-BD70-645B7E7A1621}">
      <dgm:prSet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400" b="1" dirty="0" smtClean="0">
              <a:latin typeface="+mn-lt"/>
            </a:rPr>
            <a:t>Pracují nad rámec svých povinností, s láskou a trpělivostí</a:t>
          </a:r>
          <a:endParaRPr lang="cs-CZ" sz="1400" b="1" dirty="0">
            <a:latin typeface="+mn-lt"/>
          </a:endParaRPr>
        </a:p>
      </dgm:t>
    </dgm:pt>
    <dgm:pt modelId="{FF0E27E2-A4DC-4ADE-86BE-8B594265BB50}" type="parTrans" cxnId="{3DB94387-8626-4BBC-80A5-2765BAB103D6}">
      <dgm:prSet/>
      <dgm:spPr/>
      <dgm:t>
        <a:bodyPr/>
        <a:lstStyle/>
        <a:p>
          <a:endParaRPr lang="cs-CZ"/>
        </a:p>
      </dgm:t>
    </dgm:pt>
    <dgm:pt modelId="{DF975176-D5AC-4997-A07A-64D69A7C37FB}" type="sibTrans" cxnId="{3DB94387-8626-4BBC-80A5-2765BAB103D6}">
      <dgm:prSet/>
      <dgm:spPr/>
      <dgm:t>
        <a:bodyPr/>
        <a:lstStyle/>
        <a:p>
          <a:endParaRPr lang="cs-CZ"/>
        </a:p>
      </dgm:t>
    </dgm:pt>
    <dgm:pt modelId="{5E7E72D8-23FA-42D6-9EDD-1A9E257E4323}">
      <dgm:prSet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400" b="1" dirty="0" smtClean="0">
              <a:latin typeface="+mn-lt"/>
            </a:rPr>
            <a:t>Jsou odborníci, kteří se neustále vzdělávají a rostou</a:t>
          </a:r>
          <a:endParaRPr lang="cs-CZ" sz="1400" b="1" dirty="0">
            <a:latin typeface="+mn-lt"/>
          </a:endParaRPr>
        </a:p>
      </dgm:t>
    </dgm:pt>
    <dgm:pt modelId="{D201FF8F-B699-405F-95C7-BCD7BB710221}" type="parTrans" cxnId="{9869ECE1-AAC2-4CE5-A3EA-08CBF06D9FF2}">
      <dgm:prSet/>
      <dgm:spPr/>
      <dgm:t>
        <a:bodyPr/>
        <a:lstStyle/>
        <a:p>
          <a:endParaRPr lang="cs-CZ"/>
        </a:p>
      </dgm:t>
    </dgm:pt>
    <dgm:pt modelId="{B0456639-2E19-4820-A12B-10969F456E70}" type="sibTrans" cxnId="{9869ECE1-AAC2-4CE5-A3EA-08CBF06D9FF2}">
      <dgm:prSet/>
      <dgm:spPr/>
      <dgm:t>
        <a:bodyPr/>
        <a:lstStyle/>
        <a:p>
          <a:endParaRPr lang="cs-CZ"/>
        </a:p>
      </dgm:t>
    </dgm:pt>
    <dgm:pt modelId="{C6EA175D-A8C5-42A8-BACC-10D9E26CFBA9}" type="pres">
      <dgm:prSet presAssocID="{49AE349E-0CFB-4494-995A-935DC5CD90E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9E05D08-4093-4D2F-B7F1-31D5357022CC}" type="pres">
      <dgm:prSet presAssocID="{975101D3-7347-493F-B4AF-DF6E870CF657}" presName="composite" presStyleCnt="0"/>
      <dgm:spPr/>
    </dgm:pt>
    <dgm:pt modelId="{6E43E6A0-9C4B-4CE2-8EF8-E353C6060C92}" type="pres">
      <dgm:prSet presAssocID="{975101D3-7347-493F-B4AF-DF6E870CF657}" presName="rect1" presStyleLbl="bgShp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D1791AF6-4384-4016-9EF4-05929AE4AD7E}" type="pres">
      <dgm:prSet presAssocID="{975101D3-7347-493F-B4AF-DF6E870CF657}" presName="rect2" presStyleLbl="trBgShp" presStyleIdx="0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8767DAF-D9AF-4271-8223-9C7CB7ED8778}" type="pres">
      <dgm:prSet presAssocID="{1C5FC868-1443-4A75-BE73-31DDB6481CD8}" presName="sibTrans" presStyleCnt="0"/>
      <dgm:spPr/>
    </dgm:pt>
    <dgm:pt modelId="{A4D51365-BC3E-44E4-B8EC-668E1CD29F22}" type="pres">
      <dgm:prSet presAssocID="{041398FD-6567-41DB-B0E0-387744EFAC2A}" presName="composite" presStyleCnt="0"/>
      <dgm:spPr/>
    </dgm:pt>
    <dgm:pt modelId="{FD87F493-6507-4B46-B37C-20769F53D6F2}" type="pres">
      <dgm:prSet presAssocID="{041398FD-6567-41DB-B0E0-387744EFAC2A}" presName="rect1" presStyleLbl="bgShp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782DCD52-2DCB-4590-8BF2-0FCEDDBCE45D}" type="pres">
      <dgm:prSet presAssocID="{041398FD-6567-41DB-B0E0-387744EFAC2A}" presName="rect2" presStyleLbl="trBgShp" presStyleIdx="1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7E98BA2-A272-490E-8E3C-F7F352DFC829}" type="pres">
      <dgm:prSet presAssocID="{A620F38B-B833-4F76-BF75-B8137AD1BDEE}" presName="sibTrans" presStyleCnt="0"/>
      <dgm:spPr/>
    </dgm:pt>
    <dgm:pt modelId="{7562A7B1-CB60-464E-8611-13EA84093387}" type="pres">
      <dgm:prSet presAssocID="{79005429-653D-4743-BD70-645B7E7A1621}" presName="composite" presStyleCnt="0"/>
      <dgm:spPr/>
    </dgm:pt>
    <dgm:pt modelId="{5A01CC17-5D22-4574-801F-824A6EB3936F}" type="pres">
      <dgm:prSet presAssocID="{79005429-653D-4743-BD70-645B7E7A1621}" presName="rect1" presStyleLbl="bgShp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7000" b="-37000"/>
          </a:stretch>
        </a:blipFill>
      </dgm:spPr>
      <dgm:t>
        <a:bodyPr/>
        <a:lstStyle/>
        <a:p>
          <a:endParaRPr lang="cs-CZ"/>
        </a:p>
      </dgm:t>
    </dgm:pt>
    <dgm:pt modelId="{C26E6E46-F4BF-41C6-9BAB-91D708468B3A}" type="pres">
      <dgm:prSet presAssocID="{79005429-653D-4743-BD70-645B7E7A1621}" presName="rect2" presStyleLbl="trBgShp" presStyleIdx="2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011FB58-5059-43CC-B16A-6F98AD740434}" type="pres">
      <dgm:prSet presAssocID="{DF975176-D5AC-4997-A07A-64D69A7C37FB}" presName="sibTrans" presStyleCnt="0"/>
      <dgm:spPr/>
    </dgm:pt>
    <dgm:pt modelId="{D1A82CF9-764A-4888-A6EF-A3B6DE7F7B1C}" type="pres">
      <dgm:prSet presAssocID="{0DA3241F-1413-48FA-A5DC-ED4D68962AF7}" presName="composite" presStyleCnt="0"/>
      <dgm:spPr/>
    </dgm:pt>
    <dgm:pt modelId="{D1F951A2-9207-4C05-ACFB-B86F688628C2}" type="pres">
      <dgm:prSet presAssocID="{0DA3241F-1413-48FA-A5DC-ED4D68962AF7}" presName="rect1" presStyleLbl="bgShp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4000" b="-54000"/>
          </a:stretch>
        </a:blipFill>
      </dgm:spPr>
    </dgm:pt>
    <dgm:pt modelId="{E8C757F7-5093-4FA3-B181-9D67D03AB3B9}" type="pres">
      <dgm:prSet presAssocID="{0DA3241F-1413-48FA-A5DC-ED4D68962AF7}" presName="rect2" presStyleLbl="trBgShp" presStyleIdx="3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B0480C0-FB75-44BA-B2F8-DC32E1536840}" type="pres">
      <dgm:prSet presAssocID="{52FAD754-28ED-4677-9D82-26E0CD46E20D}" presName="sibTrans" presStyleCnt="0"/>
      <dgm:spPr/>
    </dgm:pt>
    <dgm:pt modelId="{D64C1736-0FC0-4FC2-8C10-62CDD3F8BE4D}" type="pres">
      <dgm:prSet presAssocID="{100150EC-6CEF-43E0-903A-448FF197C4E3}" presName="composite" presStyleCnt="0"/>
      <dgm:spPr/>
    </dgm:pt>
    <dgm:pt modelId="{07B596A7-365D-43C9-8287-CAD2E528AC7D}" type="pres">
      <dgm:prSet presAssocID="{100150EC-6CEF-43E0-903A-448FF197C4E3}" presName="rect1" presStyleLbl="bgShp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2302A5F3-D788-45A5-85B1-E10265C4AB42}" type="pres">
      <dgm:prSet presAssocID="{100150EC-6CEF-43E0-903A-448FF197C4E3}" presName="rect2" presStyleLbl="trBgShp" presStyleIdx="4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F9F9EFF-81E6-436F-9C42-564942948B74}" type="pres">
      <dgm:prSet presAssocID="{B44F5DE4-2CF9-4412-BC1E-5B5958ACC47D}" presName="sibTrans" presStyleCnt="0"/>
      <dgm:spPr/>
    </dgm:pt>
    <dgm:pt modelId="{A00565B4-44B5-4BA8-8A1C-A2F498EE8732}" type="pres">
      <dgm:prSet presAssocID="{5E7E72D8-23FA-42D6-9EDD-1A9E257E4323}" presName="composite" presStyleCnt="0"/>
      <dgm:spPr/>
    </dgm:pt>
    <dgm:pt modelId="{6AEBC19A-3419-4384-B753-4A0426968918}" type="pres">
      <dgm:prSet presAssocID="{5E7E72D8-23FA-42D6-9EDD-1A9E257E4323}" presName="rect1" presStyleLbl="bgShp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  <dgm:pt modelId="{6E4EAF1B-5E09-43E9-BC9B-C5E2CB368A7C}" type="pres">
      <dgm:prSet presAssocID="{5E7E72D8-23FA-42D6-9EDD-1A9E257E4323}" presName="rect2" presStyleLbl="trBgShp" presStyleIdx="5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D1C8829-38A0-4A76-B1CD-1A9F734F00FE}" srcId="{49AE349E-0CFB-4494-995A-935DC5CD90ED}" destId="{041398FD-6567-41DB-B0E0-387744EFAC2A}" srcOrd="1" destOrd="0" parTransId="{59E86AB0-A401-4681-8FB8-2089266CDB03}" sibTransId="{A620F38B-B833-4F76-BF75-B8137AD1BDEE}"/>
    <dgm:cxn modelId="{4300C9FE-49AA-4822-A05E-A37B68F604A8}" type="presOf" srcId="{041398FD-6567-41DB-B0E0-387744EFAC2A}" destId="{782DCD52-2DCB-4590-8BF2-0FCEDDBCE45D}" srcOrd="0" destOrd="0" presId="urn:microsoft.com/office/officeart/2008/layout/BendingPictureSemiTransparentText"/>
    <dgm:cxn modelId="{506B0818-B32E-42CC-94A3-A4094EA7A16A}" type="presOf" srcId="{49AE349E-0CFB-4494-995A-935DC5CD90ED}" destId="{C6EA175D-A8C5-42A8-BACC-10D9E26CFBA9}" srcOrd="0" destOrd="0" presId="urn:microsoft.com/office/officeart/2008/layout/BendingPictureSemiTransparentText"/>
    <dgm:cxn modelId="{36C5FBF4-FC37-49D3-805F-CB5CA1A67F99}" type="presOf" srcId="{100150EC-6CEF-43E0-903A-448FF197C4E3}" destId="{2302A5F3-D788-45A5-85B1-E10265C4AB42}" srcOrd="0" destOrd="0" presId="urn:microsoft.com/office/officeart/2008/layout/BendingPictureSemiTransparentText"/>
    <dgm:cxn modelId="{48A24F37-8DB7-4E91-8BFC-B3E2E60FA88D}" srcId="{49AE349E-0CFB-4494-995A-935DC5CD90ED}" destId="{975101D3-7347-493F-B4AF-DF6E870CF657}" srcOrd="0" destOrd="0" parTransId="{C990E449-EF94-4883-94A2-C011F68559E8}" sibTransId="{1C5FC868-1443-4A75-BE73-31DDB6481CD8}"/>
    <dgm:cxn modelId="{9EA67B80-D83D-4A6C-AAD3-C14BAB25417A}" type="presOf" srcId="{79005429-653D-4743-BD70-645B7E7A1621}" destId="{C26E6E46-F4BF-41C6-9BAB-91D708468B3A}" srcOrd="0" destOrd="0" presId="urn:microsoft.com/office/officeart/2008/layout/BendingPictureSemiTransparentText"/>
    <dgm:cxn modelId="{32F0BEE4-9B3C-475C-9B9C-CF1A1056F59C}" type="presOf" srcId="{0DA3241F-1413-48FA-A5DC-ED4D68962AF7}" destId="{E8C757F7-5093-4FA3-B181-9D67D03AB3B9}" srcOrd="0" destOrd="0" presId="urn:microsoft.com/office/officeart/2008/layout/BendingPictureSemiTransparentText"/>
    <dgm:cxn modelId="{BB737DED-C444-4879-9417-BBFA18D23814}" type="presOf" srcId="{5E7E72D8-23FA-42D6-9EDD-1A9E257E4323}" destId="{6E4EAF1B-5E09-43E9-BC9B-C5E2CB368A7C}" srcOrd="0" destOrd="0" presId="urn:microsoft.com/office/officeart/2008/layout/BendingPictureSemiTransparentText"/>
    <dgm:cxn modelId="{61CD36DE-3F10-4BFE-BBBD-D60B1BE65575}" srcId="{49AE349E-0CFB-4494-995A-935DC5CD90ED}" destId="{0DA3241F-1413-48FA-A5DC-ED4D68962AF7}" srcOrd="3" destOrd="0" parTransId="{85605B73-AE8C-4F66-8EF1-4441F4735FCB}" sibTransId="{52FAD754-28ED-4677-9D82-26E0CD46E20D}"/>
    <dgm:cxn modelId="{9869ECE1-AAC2-4CE5-A3EA-08CBF06D9FF2}" srcId="{49AE349E-0CFB-4494-995A-935DC5CD90ED}" destId="{5E7E72D8-23FA-42D6-9EDD-1A9E257E4323}" srcOrd="5" destOrd="0" parTransId="{D201FF8F-B699-405F-95C7-BCD7BB710221}" sibTransId="{B0456639-2E19-4820-A12B-10969F456E70}"/>
    <dgm:cxn modelId="{087A0B92-E41A-41C9-9DF1-3F3E1DB3F6FE}" type="presOf" srcId="{975101D3-7347-493F-B4AF-DF6E870CF657}" destId="{D1791AF6-4384-4016-9EF4-05929AE4AD7E}" srcOrd="0" destOrd="0" presId="urn:microsoft.com/office/officeart/2008/layout/BendingPictureSemiTransparentText"/>
    <dgm:cxn modelId="{F30FF62C-3A32-4011-AA0B-C53C8D9DB92D}" srcId="{49AE349E-0CFB-4494-995A-935DC5CD90ED}" destId="{100150EC-6CEF-43E0-903A-448FF197C4E3}" srcOrd="4" destOrd="0" parTransId="{24B08041-C4CA-4C56-BDC2-04DD92FD5A07}" sibTransId="{B44F5DE4-2CF9-4412-BC1E-5B5958ACC47D}"/>
    <dgm:cxn modelId="{3DB94387-8626-4BBC-80A5-2765BAB103D6}" srcId="{49AE349E-0CFB-4494-995A-935DC5CD90ED}" destId="{79005429-653D-4743-BD70-645B7E7A1621}" srcOrd="2" destOrd="0" parTransId="{FF0E27E2-A4DC-4ADE-86BE-8B594265BB50}" sibTransId="{DF975176-D5AC-4997-A07A-64D69A7C37FB}"/>
    <dgm:cxn modelId="{FD947CED-11A7-4821-8EDE-0C1D054C51E2}" type="presParOf" srcId="{C6EA175D-A8C5-42A8-BACC-10D9E26CFBA9}" destId="{69E05D08-4093-4D2F-B7F1-31D5357022CC}" srcOrd="0" destOrd="0" presId="urn:microsoft.com/office/officeart/2008/layout/BendingPictureSemiTransparentText"/>
    <dgm:cxn modelId="{A3B71888-E67E-45EE-BEB8-CE9F102AA81C}" type="presParOf" srcId="{69E05D08-4093-4D2F-B7F1-31D5357022CC}" destId="{6E43E6A0-9C4B-4CE2-8EF8-E353C6060C92}" srcOrd="0" destOrd="0" presId="urn:microsoft.com/office/officeart/2008/layout/BendingPictureSemiTransparentText"/>
    <dgm:cxn modelId="{E0FF992C-97F5-4266-963E-A41C119EB68A}" type="presParOf" srcId="{69E05D08-4093-4D2F-B7F1-31D5357022CC}" destId="{D1791AF6-4384-4016-9EF4-05929AE4AD7E}" srcOrd="1" destOrd="0" presId="urn:microsoft.com/office/officeart/2008/layout/BendingPictureSemiTransparentText"/>
    <dgm:cxn modelId="{6429CB7B-B38F-4C20-B6D2-F2E7001BB1B3}" type="presParOf" srcId="{C6EA175D-A8C5-42A8-BACC-10D9E26CFBA9}" destId="{18767DAF-D9AF-4271-8223-9C7CB7ED8778}" srcOrd="1" destOrd="0" presId="urn:microsoft.com/office/officeart/2008/layout/BendingPictureSemiTransparentText"/>
    <dgm:cxn modelId="{EC6834CA-9489-4E2F-8770-AE3BE75CC197}" type="presParOf" srcId="{C6EA175D-A8C5-42A8-BACC-10D9E26CFBA9}" destId="{A4D51365-BC3E-44E4-B8EC-668E1CD29F22}" srcOrd="2" destOrd="0" presId="urn:microsoft.com/office/officeart/2008/layout/BendingPictureSemiTransparentText"/>
    <dgm:cxn modelId="{93A84D10-E264-48E9-BBFE-9A4E2107F416}" type="presParOf" srcId="{A4D51365-BC3E-44E4-B8EC-668E1CD29F22}" destId="{FD87F493-6507-4B46-B37C-20769F53D6F2}" srcOrd="0" destOrd="0" presId="urn:microsoft.com/office/officeart/2008/layout/BendingPictureSemiTransparentText"/>
    <dgm:cxn modelId="{2A10695D-1571-4A29-8A55-3A26944DA067}" type="presParOf" srcId="{A4D51365-BC3E-44E4-B8EC-668E1CD29F22}" destId="{782DCD52-2DCB-4590-8BF2-0FCEDDBCE45D}" srcOrd="1" destOrd="0" presId="urn:microsoft.com/office/officeart/2008/layout/BendingPictureSemiTransparentText"/>
    <dgm:cxn modelId="{E6AB526E-016B-4C06-8637-6D27908CF4F9}" type="presParOf" srcId="{C6EA175D-A8C5-42A8-BACC-10D9E26CFBA9}" destId="{07E98BA2-A272-490E-8E3C-F7F352DFC829}" srcOrd="3" destOrd="0" presId="urn:microsoft.com/office/officeart/2008/layout/BendingPictureSemiTransparentText"/>
    <dgm:cxn modelId="{5224805D-7899-4000-AA54-0CCC3FCD89B7}" type="presParOf" srcId="{C6EA175D-A8C5-42A8-BACC-10D9E26CFBA9}" destId="{7562A7B1-CB60-464E-8611-13EA84093387}" srcOrd="4" destOrd="0" presId="urn:microsoft.com/office/officeart/2008/layout/BendingPictureSemiTransparentText"/>
    <dgm:cxn modelId="{AB7E21F7-6D13-4EEA-8720-63EF61EB2D11}" type="presParOf" srcId="{7562A7B1-CB60-464E-8611-13EA84093387}" destId="{5A01CC17-5D22-4574-801F-824A6EB3936F}" srcOrd="0" destOrd="0" presId="urn:microsoft.com/office/officeart/2008/layout/BendingPictureSemiTransparentText"/>
    <dgm:cxn modelId="{B1BBF37C-C54D-41B9-9432-EB4BC08B15DE}" type="presParOf" srcId="{7562A7B1-CB60-464E-8611-13EA84093387}" destId="{C26E6E46-F4BF-41C6-9BAB-91D708468B3A}" srcOrd="1" destOrd="0" presId="urn:microsoft.com/office/officeart/2008/layout/BendingPictureSemiTransparentText"/>
    <dgm:cxn modelId="{2620E98E-869D-4E8B-97EA-DC58AC14D648}" type="presParOf" srcId="{C6EA175D-A8C5-42A8-BACC-10D9E26CFBA9}" destId="{3011FB58-5059-43CC-B16A-6F98AD740434}" srcOrd="5" destOrd="0" presId="urn:microsoft.com/office/officeart/2008/layout/BendingPictureSemiTransparentText"/>
    <dgm:cxn modelId="{495B7190-21ED-4335-B8A9-C6658E8D0AA8}" type="presParOf" srcId="{C6EA175D-A8C5-42A8-BACC-10D9E26CFBA9}" destId="{D1A82CF9-764A-4888-A6EF-A3B6DE7F7B1C}" srcOrd="6" destOrd="0" presId="urn:microsoft.com/office/officeart/2008/layout/BendingPictureSemiTransparentText"/>
    <dgm:cxn modelId="{A254153D-EDF3-4813-9E29-74014C4CFD38}" type="presParOf" srcId="{D1A82CF9-764A-4888-A6EF-A3B6DE7F7B1C}" destId="{D1F951A2-9207-4C05-ACFB-B86F688628C2}" srcOrd="0" destOrd="0" presId="urn:microsoft.com/office/officeart/2008/layout/BendingPictureSemiTransparentText"/>
    <dgm:cxn modelId="{07B2A49D-8B58-4F52-B967-60DD90DB3656}" type="presParOf" srcId="{D1A82CF9-764A-4888-A6EF-A3B6DE7F7B1C}" destId="{E8C757F7-5093-4FA3-B181-9D67D03AB3B9}" srcOrd="1" destOrd="0" presId="urn:microsoft.com/office/officeart/2008/layout/BendingPictureSemiTransparentText"/>
    <dgm:cxn modelId="{05E89F43-5F01-4961-8F90-77CE774410F7}" type="presParOf" srcId="{C6EA175D-A8C5-42A8-BACC-10D9E26CFBA9}" destId="{8B0480C0-FB75-44BA-B2F8-DC32E1536840}" srcOrd="7" destOrd="0" presId="urn:microsoft.com/office/officeart/2008/layout/BendingPictureSemiTransparentText"/>
    <dgm:cxn modelId="{C916B22E-B634-4E73-9EED-ED68E76DEAB6}" type="presParOf" srcId="{C6EA175D-A8C5-42A8-BACC-10D9E26CFBA9}" destId="{D64C1736-0FC0-4FC2-8C10-62CDD3F8BE4D}" srcOrd="8" destOrd="0" presId="urn:microsoft.com/office/officeart/2008/layout/BendingPictureSemiTransparentText"/>
    <dgm:cxn modelId="{1960C709-9037-4A51-8AC2-73262863CC8D}" type="presParOf" srcId="{D64C1736-0FC0-4FC2-8C10-62CDD3F8BE4D}" destId="{07B596A7-365D-43C9-8287-CAD2E528AC7D}" srcOrd="0" destOrd="0" presId="urn:microsoft.com/office/officeart/2008/layout/BendingPictureSemiTransparentText"/>
    <dgm:cxn modelId="{01FF2CD0-9229-4A02-B281-0DFCF203A474}" type="presParOf" srcId="{D64C1736-0FC0-4FC2-8C10-62CDD3F8BE4D}" destId="{2302A5F3-D788-45A5-85B1-E10265C4AB42}" srcOrd="1" destOrd="0" presId="urn:microsoft.com/office/officeart/2008/layout/BendingPictureSemiTransparentText"/>
    <dgm:cxn modelId="{0DAD0FBF-FE65-49FA-BEE3-551EEC5FEA78}" type="presParOf" srcId="{C6EA175D-A8C5-42A8-BACC-10D9E26CFBA9}" destId="{AF9F9EFF-81E6-436F-9C42-564942948B74}" srcOrd="9" destOrd="0" presId="urn:microsoft.com/office/officeart/2008/layout/BendingPictureSemiTransparentText"/>
    <dgm:cxn modelId="{26A6F657-4445-4DED-9E66-E7F21B3D7F02}" type="presParOf" srcId="{C6EA175D-A8C5-42A8-BACC-10D9E26CFBA9}" destId="{A00565B4-44B5-4BA8-8A1C-A2F498EE8732}" srcOrd="10" destOrd="0" presId="urn:microsoft.com/office/officeart/2008/layout/BendingPictureSemiTransparentText"/>
    <dgm:cxn modelId="{B4F1CEAC-1F33-4B62-B38F-A19819237ED8}" type="presParOf" srcId="{A00565B4-44B5-4BA8-8A1C-A2F498EE8732}" destId="{6AEBC19A-3419-4384-B753-4A0426968918}" srcOrd="0" destOrd="0" presId="urn:microsoft.com/office/officeart/2008/layout/BendingPictureSemiTransparentText"/>
    <dgm:cxn modelId="{C9B256A0-640C-470A-B6E6-04F3DF22EB1D}" type="presParOf" srcId="{A00565B4-44B5-4BA8-8A1C-A2F498EE8732}" destId="{6E4EAF1B-5E09-43E9-BC9B-C5E2CB368A7C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21D3E3-B0C5-4A31-B850-6BED236CE2B7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23B2940-D008-44FC-BA42-1ACA3828D393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cs-CZ" sz="1800" b="1" dirty="0" smtClean="0"/>
            <a:t>Denní stacionáře</a:t>
          </a:r>
          <a:endParaRPr lang="cs-CZ" sz="1800" b="1" dirty="0"/>
        </a:p>
      </dgm:t>
    </dgm:pt>
    <dgm:pt modelId="{19EDE67A-4135-4064-921F-CBAB1B695D5F}" type="parTrans" cxnId="{A5A83165-68E5-4981-8687-67F671394C05}">
      <dgm:prSet/>
      <dgm:spPr/>
      <dgm:t>
        <a:bodyPr/>
        <a:lstStyle/>
        <a:p>
          <a:endParaRPr lang="cs-CZ"/>
        </a:p>
      </dgm:t>
    </dgm:pt>
    <dgm:pt modelId="{BAF222E6-7C7A-4AA9-8EC6-D4824FD4B5AF}" type="sibTrans" cxnId="{A5A83165-68E5-4981-8687-67F671394C05}">
      <dgm:prSet/>
      <dgm:spPr>
        <a:blipFill dpi="0"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40D94647-30EC-43DD-BEA5-E934DC8F3506}">
      <dgm:prSet phldrT="[Text]" custT="1"/>
      <dgm:spPr/>
      <dgm:t>
        <a:bodyPr/>
        <a:lstStyle/>
        <a:p>
          <a:r>
            <a:rPr lang="cs-CZ" sz="2400" dirty="0" smtClean="0">
              <a:solidFill>
                <a:schemeClr val="accent3">
                  <a:lumMod val="50000"/>
                </a:schemeClr>
              </a:solidFill>
            </a:rPr>
            <a:t>60 uživatelů</a:t>
          </a:r>
          <a:endParaRPr lang="cs-CZ" sz="2400" dirty="0">
            <a:solidFill>
              <a:schemeClr val="accent3">
                <a:lumMod val="50000"/>
              </a:schemeClr>
            </a:solidFill>
          </a:endParaRPr>
        </a:p>
      </dgm:t>
    </dgm:pt>
    <dgm:pt modelId="{FDF69326-CC34-441B-9B63-8AAB3DB10E5C}" type="parTrans" cxnId="{318E1717-AAE1-46D7-9255-772F3D9E553A}">
      <dgm:prSet/>
      <dgm:spPr/>
      <dgm:t>
        <a:bodyPr/>
        <a:lstStyle/>
        <a:p>
          <a:endParaRPr lang="cs-CZ"/>
        </a:p>
      </dgm:t>
    </dgm:pt>
    <dgm:pt modelId="{4A295E5F-1C86-4836-9C1B-523F087F6698}" type="sibTrans" cxnId="{318E1717-AAE1-46D7-9255-772F3D9E553A}">
      <dgm:prSet/>
      <dgm:spPr/>
      <dgm:t>
        <a:bodyPr/>
        <a:lstStyle/>
        <a:p>
          <a:endParaRPr lang="cs-CZ"/>
        </a:p>
      </dgm:t>
    </dgm:pt>
    <dgm:pt modelId="{90CDF156-794C-4BAC-990D-36D8BC7D2FF0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cs-CZ" sz="1800" b="1" dirty="0" smtClean="0"/>
            <a:t>Chráněné bydlení</a:t>
          </a:r>
          <a:endParaRPr lang="cs-CZ" sz="1800" b="1" dirty="0"/>
        </a:p>
      </dgm:t>
    </dgm:pt>
    <dgm:pt modelId="{6FBD640B-921D-4596-AB25-395766A371DC}" type="parTrans" cxnId="{08AA5D71-ABDA-4BCB-B93A-10528F6C36F8}">
      <dgm:prSet/>
      <dgm:spPr/>
      <dgm:t>
        <a:bodyPr/>
        <a:lstStyle/>
        <a:p>
          <a:endParaRPr lang="cs-CZ"/>
        </a:p>
      </dgm:t>
    </dgm:pt>
    <dgm:pt modelId="{517D3EC8-02D4-4822-92CD-DECA27BBBE80}" type="sibTrans" cxnId="{08AA5D71-ABDA-4BCB-B93A-10528F6C36F8}">
      <dgm:prSet/>
      <dgm:spPr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14AEE0BD-0A49-441E-8A59-D87881BCED1F}">
      <dgm:prSet phldrT="[Text]" custT="1"/>
      <dgm:spPr/>
      <dgm:t>
        <a:bodyPr/>
        <a:lstStyle/>
        <a:p>
          <a:r>
            <a:rPr lang="cs-CZ" sz="2400" dirty="0" smtClean="0">
              <a:solidFill>
                <a:schemeClr val="accent3">
                  <a:lumMod val="50000"/>
                </a:schemeClr>
              </a:solidFill>
            </a:rPr>
            <a:t>8 pokojů</a:t>
          </a:r>
          <a:endParaRPr lang="cs-CZ" sz="2400" dirty="0">
            <a:solidFill>
              <a:schemeClr val="accent3">
                <a:lumMod val="50000"/>
              </a:schemeClr>
            </a:solidFill>
          </a:endParaRPr>
        </a:p>
      </dgm:t>
    </dgm:pt>
    <dgm:pt modelId="{5DB57BD3-F412-49A3-8B50-71AE86ECAC9D}" type="parTrans" cxnId="{E4B3E5E4-00F1-4A01-AC91-D485A8EB5E66}">
      <dgm:prSet/>
      <dgm:spPr/>
      <dgm:t>
        <a:bodyPr/>
        <a:lstStyle/>
        <a:p>
          <a:endParaRPr lang="cs-CZ"/>
        </a:p>
      </dgm:t>
    </dgm:pt>
    <dgm:pt modelId="{48D3B420-8BE6-4E48-9CA6-77B52A1E88AF}" type="sibTrans" cxnId="{E4B3E5E4-00F1-4A01-AC91-D485A8EB5E66}">
      <dgm:prSet/>
      <dgm:spPr/>
      <dgm:t>
        <a:bodyPr/>
        <a:lstStyle/>
        <a:p>
          <a:endParaRPr lang="cs-CZ"/>
        </a:p>
      </dgm:t>
    </dgm:pt>
    <dgm:pt modelId="{2C83A985-D927-4833-B2F8-501D93FD2369}">
      <dgm:prSet phldrT="[Text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cs-CZ" sz="1400" b="1" dirty="0" smtClean="0"/>
            <a:t>Odlehčovací služby</a:t>
          </a:r>
          <a:endParaRPr lang="cs-CZ" sz="1400" b="1" dirty="0"/>
        </a:p>
      </dgm:t>
    </dgm:pt>
    <dgm:pt modelId="{5249D96B-F74B-4DE3-A4C5-9843427A3FB4}" type="parTrans" cxnId="{5F587F57-CD18-4EB3-8926-52EEB8C7308A}">
      <dgm:prSet/>
      <dgm:spPr/>
      <dgm:t>
        <a:bodyPr/>
        <a:lstStyle/>
        <a:p>
          <a:endParaRPr lang="cs-CZ"/>
        </a:p>
      </dgm:t>
    </dgm:pt>
    <dgm:pt modelId="{3446846F-871A-4964-AC4B-0948B4C11A06}" type="sibTrans" cxnId="{5F587F57-CD18-4EB3-8926-52EEB8C7308A}">
      <dgm:prSet/>
      <dgm:spPr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D26B114C-7822-4CFF-A807-ED372F79C5E1}">
      <dgm:prSet phldrT="[Text]" custT="1"/>
      <dgm:spPr/>
      <dgm:t>
        <a:bodyPr/>
        <a:lstStyle/>
        <a:p>
          <a:r>
            <a:rPr lang="cs-CZ" sz="2400" dirty="0" smtClean="0">
              <a:solidFill>
                <a:schemeClr val="accent3">
                  <a:lumMod val="50000"/>
                </a:schemeClr>
              </a:solidFill>
            </a:rPr>
            <a:t>2 lůžka</a:t>
          </a:r>
          <a:endParaRPr lang="cs-CZ" sz="2400" dirty="0">
            <a:solidFill>
              <a:schemeClr val="accent3">
                <a:lumMod val="50000"/>
              </a:schemeClr>
            </a:solidFill>
          </a:endParaRPr>
        </a:p>
      </dgm:t>
    </dgm:pt>
    <dgm:pt modelId="{4BA5C4A0-AAD2-4616-9D1B-DDB1EE8E221E}" type="parTrans" cxnId="{2471951D-F3A6-4AE6-92FB-2A7407FBDC3B}">
      <dgm:prSet/>
      <dgm:spPr/>
      <dgm:t>
        <a:bodyPr/>
        <a:lstStyle/>
        <a:p>
          <a:endParaRPr lang="cs-CZ"/>
        </a:p>
      </dgm:t>
    </dgm:pt>
    <dgm:pt modelId="{21D97C91-6304-4CD5-B2F0-E0D37C275B4E}" type="sibTrans" cxnId="{2471951D-F3A6-4AE6-92FB-2A7407FBDC3B}">
      <dgm:prSet/>
      <dgm:spPr/>
      <dgm:t>
        <a:bodyPr/>
        <a:lstStyle/>
        <a:p>
          <a:endParaRPr lang="cs-CZ"/>
        </a:p>
      </dgm:t>
    </dgm:pt>
    <dgm:pt modelId="{11F926CD-2B00-4AA3-BE51-75ABE86A4868}" type="pres">
      <dgm:prSet presAssocID="{6821D3E3-B0C5-4A31-B850-6BED236CE2B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345CCB64-823C-4392-A6A5-D0FC6C3F751C}" type="pres">
      <dgm:prSet presAssocID="{923B2940-D008-44FC-BA42-1ACA3828D393}" presName="composite" presStyleCnt="0"/>
      <dgm:spPr/>
    </dgm:pt>
    <dgm:pt modelId="{AC966676-D999-4116-9F6B-A8436162C641}" type="pres">
      <dgm:prSet presAssocID="{923B2940-D008-44FC-BA42-1ACA3828D393}" presName="Parent1" presStyleLbl="node1" presStyleIdx="0" presStyleCnt="6" custScaleX="11449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AC0CA0E-EB3C-4EDA-88FB-C5040EA08E23}" type="pres">
      <dgm:prSet presAssocID="{923B2940-D008-44FC-BA42-1ACA3828D39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7014BC1-2683-4047-82A1-0F08373CB860}" type="pres">
      <dgm:prSet presAssocID="{923B2940-D008-44FC-BA42-1ACA3828D393}" presName="BalanceSpacing" presStyleCnt="0"/>
      <dgm:spPr/>
    </dgm:pt>
    <dgm:pt modelId="{5466D73F-EF22-42C6-85CA-DF94AAAEC6C0}" type="pres">
      <dgm:prSet presAssocID="{923B2940-D008-44FC-BA42-1ACA3828D393}" presName="BalanceSpacing1" presStyleCnt="0"/>
      <dgm:spPr/>
    </dgm:pt>
    <dgm:pt modelId="{AAF19DDC-C358-4109-BA21-68D6F403D5A4}" type="pres">
      <dgm:prSet presAssocID="{BAF222E6-7C7A-4AA9-8EC6-D4824FD4B5AF}" presName="Accent1Text" presStyleLbl="node1" presStyleIdx="1" presStyleCnt="6" custScaleX="119779"/>
      <dgm:spPr/>
      <dgm:t>
        <a:bodyPr/>
        <a:lstStyle/>
        <a:p>
          <a:endParaRPr lang="cs-CZ"/>
        </a:p>
      </dgm:t>
    </dgm:pt>
    <dgm:pt modelId="{A8AAF11B-BF98-4775-8DFB-2EDF47F67673}" type="pres">
      <dgm:prSet presAssocID="{BAF222E6-7C7A-4AA9-8EC6-D4824FD4B5AF}" presName="spaceBetweenRectangles" presStyleCnt="0"/>
      <dgm:spPr/>
    </dgm:pt>
    <dgm:pt modelId="{3ECF21E8-E865-4608-AE97-FAC18C8C7115}" type="pres">
      <dgm:prSet presAssocID="{90CDF156-794C-4BAC-990D-36D8BC7D2FF0}" presName="composite" presStyleCnt="0"/>
      <dgm:spPr/>
    </dgm:pt>
    <dgm:pt modelId="{67CDFDDD-940E-4E97-BF8F-26584EF3E782}" type="pres">
      <dgm:prSet presAssocID="{90CDF156-794C-4BAC-990D-36D8BC7D2FF0}" presName="Parent1" presStyleLbl="node1" presStyleIdx="2" presStyleCnt="6" custScaleX="11692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6F6EF78-13BD-4109-94CA-2636BA49893C}" type="pres">
      <dgm:prSet presAssocID="{90CDF156-794C-4BAC-990D-36D8BC7D2FF0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51684F7-FC8E-496E-8A00-F77BCCB7E34C}" type="pres">
      <dgm:prSet presAssocID="{90CDF156-794C-4BAC-990D-36D8BC7D2FF0}" presName="BalanceSpacing" presStyleCnt="0"/>
      <dgm:spPr/>
    </dgm:pt>
    <dgm:pt modelId="{FBAA1997-C5B2-40DB-A2AC-82EBD507F2A5}" type="pres">
      <dgm:prSet presAssocID="{90CDF156-794C-4BAC-990D-36D8BC7D2FF0}" presName="BalanceSpacing1" presStyleCnt="0"/>
      <dgm:spPr/>
    </dgm:pt>
    <dgm:pt modelId="{E970A736-F66E-40DF-9FF9-68EC4B1FF616}" type="pres">
      <dgm:prSet presAssocID="{517D3EC8-02D4-4822-92CD-DECA27BBBE80}" presName="Accent1Text" presStyleLbl="node1" presStyleIdx="3" presStyleCnt="6" custScaleX="120528"/>
      <dgm:spPr/>
      <dgm:t>
        <a:bodyPr/>
        <a:lstStyle/>
        <a:p>
          <a:endParaRPr lang="cs-CZ"/>
        </a:p>
      </dgm:t>
    </dgm:pt>
    <dgm:pt modelId="{00A032D2-0DF8-4870-B6FD-2EA3DF1F43CD}" type="pres">
      <dgm:prSet presAssocID="{517D3EC8-02D4-4822-92CD-DECA27BBBE80}" presName="spaceBetweenRectangles" presStyleCnt="0"/>
      <dgm:spPr/>
    </dgm:pt>
    <dgm:pt modelId="{02E5F9F1-C47F-43AF-8FFC-379F86C7C582}" type="pres">
      <dgm:prSet presAssocID="{2C83A985-D927-4833-B2F8-501D93FD2369}" presName="composite" presStyleCnt="0"/>
      <dgm:spPr/>
    </dgm:pt>
    <dgm:pt modelId="{CAF0E797-EB79-42BB-93E2-06ED0146B382}" type="pres">
      <dgm:prSet presAssocID="{2C83A985-D927-4833-B2F8-501D93FD2369}" presName="Parent1" presStyleLbl="node1" presStyleIdx="4" presStyleCnt="6" custScaleX="11449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E3E64FD-12B3-4C76-84F1-8E0DEB3642D9}" type="pres">
      <dgm:prSet presAssocID="{2C83A985-D927-4833-B2F8-501D93FD2369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6DFABF3-7022-42B0-B058-AB718EB55A74}" type="pres">
      <dgm:prSet presAssocID="{2C83A985-D927-4833-B2F8-501D93FD2369}" presName="BalanceSpacing" presStyleCnt="0"/>
      <dgm:spPr/>
    </dgm:pt>
    <dgm:pt modelId="{A90AFB04-B94D-4FDC-9F8E-A51239E38633}" type="pres">
      <dgm:prSet presAssocID="{2C83A985-D927-4833-B2F8-501D93FD2369}" presName="BalanceSpacing1" presStyleCnt="0"/>
      <dgm:spPr/>
    </dgm:pt>
    <dgm:pt modelId="{10F9C965-20FC-4385-B9B5-C8626064AB41}" type="pres">
      <dgm:prSet presAssocID="{3446846F-871A-4964-AC4B-0948B4C11A06}" presName="Accent1Text" presStyleLbl="node1" presStyleIdx="5" presStyleCnt="6" custScaleX="125487" custLinFactNeighborX="-1394" custLinFactNeighborY="-3467"/>
      <dgm:spPr/>
      <dgm:t>
        <a:bodyPr/>
        <a:lstStyle/>
        <a:p>
          <a:endParaRPr lang="cs-CZ"/>
        </a:p>
      </dgm:t>
    </dgm:pt>
  </dgm:ptLst>
  <dgm:cxnLst>
    <dgm:cxn modelId="{A5A83165-68E5-4981-8687-67F671394C05}" srcId="{6821D3E3-B0C5-4A31-B850-6BED236CE2B7}" destId="{923B2940-D008-44FC-BA42-1ACA3828D393}" srcOrd="0" destOrd="0" parTransId="{19EDE67A-4135-4064-921F-CBAB1B695D5F}" sibTransId="{BAF222E6-7C7A-4AA9-8EC6-D4824FD4B5AF}"/>
    <dgm:cxn modelId="{A2EC374F-8E39-416F-9374-6977EA25D34D}" type="presOf" srcId="{517D3EC8-02D4-4822-92CD-DECA27BBBE80}" destId="{E970A736-F66E-40DF-9FF9-68EC4B1FF616}" srcOrd="0" destOrd="0" presId="urn:microsoft.com/office/officeart/2008/layout/AlternatingHexagons"/>
    <dgm:cxn modelId="{C196AF89-400D-4103-BC4D-49DCDE77DB61}" type="presOf" srcId="{2C83A985-D927-4833-B2F8-501D93FD2369}" destId="{CAF0E797-EB79-42BB-93E2-06ED0146B382}" srcOrd="0" destOrd="0" presId="urn:microsoft.com/office/officeart/2008/layout/AlternatingHexagons"/>
    <dgm:cxn modelId="{9D791B4A-2AEE-4AB5-9B31-52E9F3F6D28F}" type="presOf" srcId="{14AEE0BD-0A49-441E-8A59-D87881BCED1F}" destId="{C6F6EF78-13BD-4109-94CA-2636BA49893C}" srcOrd="0" destOrd="0" presId="urn:microsoft.com/office/officeart/2008/layout/AlternatingHexagons"/>
    <dgm:cxn modelId="{ECC64A6A-7586-41A4-8F9D-3E58E9810CEE}" type="presOf" srcId="{D26B114C-7822-4CFF-A807-ED372F79C5E1}" destId="{8E3E64FD-12B3-4C76-84F1-8E0DEB3642D9}" srcOrd="0" destOrd="0" presId="urn:microsoft.com/office/officeart/2008/layout/AlternatingHexagons"/>
    <dgm:cxn modelId="{318E1717-AAE1-46D7-9255-772F3D9E553A}" srcId="{923B2940-D008-44FC-BA42-1ACA3828D393}" destId="{40D94647-30EC-43DD-BEA5-E934DC8F3506}" srcOrd="0" destOrd="0" parTransId="{FDF69326-CC34-441B-9B63-8AAB3DB10E5C}" sibTransId="{4A295E5F-1C86-4836-9C1B-523F087F6698}"/>
    <dgm:cxn modelId="{C70D5FF9-D8BC-4963-B690-64160D2AA1D8}" type="presOf" srcId="{BAF222E6-7C7A-4AA9-8EC6-D4824FD4B5AF}" destId="{AAF19DDC-C358-4109-BA21-68D6F403D5A4}" srcOrd="0" destOrd="0" presId="urn:microsoft.com/office/officeart/2008/layout/AlternatingHexagons"/>
    <dgm:cxn modelId="{2471951D-F3A6-4AE6-92FB-2A7407FBDC3B}" srcId="{2C83A985-D927-4833-B2F8-501D93FD2369}" destId="{D26B114C-7822-4CFF-A807-ED372F79C5E1}" srcOrd="0" destOrd="0" parTransId="{4BA5C4A0-AAD2-4616-9D1B-DDB1EE8E221E}" sibTransId="{21D97C91-6304-4CD5-B2F0-E0D37C275B4E}"/>
    <dgm:cxn modelId="{5F587F57-CD18-4EB3-8926-52EEB8C7308A}" srcId="{6821D3E3-B0C5-4A31-B850-6BED236CE2B7}" destId="{2C83A985-D927-4833-B2F8-501D93FD2369}" srcOrd="2" destOrd="0" parTransId="{5249D96B-F74B-4DE3-A4C5-9843427A3FB4}" sibTransId="{3446846F-871A-4964-AC4B-0948B4C11A06}"/>
    <dgm:cxn modelId="{08AA5D71-ABDA-4BCB-B93A-10528F6C36F8}" srcId="{6821D3E3-B0C5-4A31-B850-6BED236CE2B7}" destId="{90CDF156-794C-4BAC-990D-36D8BC7D2FF0}" srcOrd="1" destOrd="0" parTransId="{6FBD640B-921D-4596-AB25-395766A371DC}" sibTransId="{517D3EC8-02D4-4822-92CD-DECA27BBBE80}"/>
    <dgm:cxn modelId="{91D0EA35-8771-4FCF-969A-DE5141372712}" type="presOf" srcId="{923B2940-D008-44FC-BA42-1ACA3828D393}" destId="{AC966676-D999-4116-9F6B-A8436162C641}" srcOrd="0" destOrd="0" presId="urn:microsoft.com/office/officeart/2008/layout/AlternatingHexagons"/>
    <dgm:cxn modelId="{FE3842D5-D2C4-4C25-8A90-5203D577ED61}" type="presOf" srcId="{6821D3E3-B0C5-4A31-B850-6BED236CE2B7}" destId="{11F926CD-2B00-4AA3-BE51-75ABE86A4868}" srcOrd="0" destOrd="0" presId="urn:microsoft.com/office/officeart/2008/layout/AlternatingHexagons"/>
    <dgm:cxn modelId="{446DAD69-30A9-4D46-80A1-00BEA0509719}" type="presOf" srcId="{40D94647-30EC-43DD-BEA5-E934DC8F3506}" destId="{7AC0CA0E-EB3C-4EDA-88FB-C5040EA08E23}" srcOrd="0" destOrd="0" presId="urn:microsoft.com/office/officeart/2008/layout/AlternatingHexagons"/>
    <dgm:cxn modelId="{E4B3E5E4-00F1-4A01-AC91-D485A8EB5E66}" srcId="{90CDF156-794C-4BAC-990D-36D8BC7D2FF0}" destId="{14AEE0BD-0A49-441E-8A59-D87881BCED1F}" srcOrd="0" destOrd="0" parTransId="{5DB57BD3-F412-49A3-8B50-71AE86ECAC9D}" sibTransId="{48D3B420-8BE6-4E48-9CA6-77B52A1E88AF}"/>
    <dgm:cxn modelId="{F510B513-933F-4D0F-8C90-46B72FC46B3C}" type="presOf" srcId="{3446846F-871A-4964-AC4B-0948B4C11A06}" destId="{10F9C965-20FC-4385-B9B5-C8626064AB41}" srcOrd="0" destOrd="0" presId="urn:microsoft.com/office/officeart/2008/layout/AlternatingHexagons"/>
    <dgm:cxn modelId="{406A870D-BE39-4E4B-92C5-D1ACC2CB4ECA}" type="presOf" srcId="{90CDF156-794C-4BAC-990D-36D8BC7D2FF0}" destId="{67CDFDDD-940E-4E97-BF8F-26584EF3E782}" srcOrd="0" destOrd="0" presId="urn:microsoft.com/office/officeart/2008/layout/AlternatingHexagons"/>
    <dgm:cxn modelId="{ECD212F8-8B50-41B0-947C-BBAEA7F5191D}" type="presParOf" srcId="{11F926CD-2B00-4AA3-BE51-75ABE86A4868}" destId="{345CCB64-823C-4392-A6A5-D0FC6C3F751C}" srcOrd="0" destOrd="0" presId="urn:microsoft.com/office/officeart/2008/layout/AlternatingHexagons"/>
    <dgm:cxn modelId="{D333D7D9-46A0-4948-BD50-BC89F0FD1A38}" type="presParOf" srcId="{345CCB64-823C-4392-A6A5-D0FC6C3F751C}" destId="{AC966676-D999-4116-9F6B-A8436162C641}" srcOrd="0" destOrd="0" presId="urn:microsoft.com/office/officeart/2008/layout/AlternatingHexagons"/>
    <dgm:cxn modelId="{6A05484D-A7B8-47F4-91BF-2B5427208B91}" type="presParOf" srcId="{345CCB64-823C-4392-A6A5-D0FC6C3F751C}" destId="{7AC0CA0E-EB3C-4EDA-88FB-C5040EA08E23}" srcOrd="1" destOrd="0" presId="urn:microsoft.com/office/officeart/2008/layout/AlternatingHexagons"/>
    <dgm:cxn modelId="{00B48FB2-B0A3-4C1C-BE27-0B877755D7D9}" type="presParOf" srcId="{345CCB64-823C-4392-A6A5-D0FC6C3F751C}" destId="{17014BC1-2683-4047-82A1-0F08373CB860}" srcOrd="2" destOrd="0" presId="urn:microsoft.com/office/officeart/2008/layout/AlternatingHexagons"/>
    <dgm:cxn modelId="{6034EB89-60B1-4880-896E-3E6E4140EE5E}" type="presParOf" srcId="{345CCB64-823C-4392-A6A5-D0FC6C3F751C}" destId="{5466D73F-EF22-42C6-85CA-DF94AAAEC6C0}" srcOrd="3" destOrd="0" presId="urn:microsoft.com/office/officeart/2008/layout/AlternatingHexagons"/>
    <dgm:cxn modelId="{E29AB940-AA0D-4A77-A8A8-1A2217F51E30}" type="presParOf" srcId="{345CCB64-823C-4392-A6A5-D0FC6C3F751C}" destId="{AAF19DDC-C358-4109-BA21-68D6F403D5A4}" srcOrd="4" destOrd="0" presId="urn:microsoft.com/office/officeart/2008/layout/AlternatingHexagons"/>
    <dgm:cxn modelId="{763E7C55-70CC-43DD-96D8-C17EED16B81D}" type="presParOf" srcId="{11F926CD-2B00-4AA3-BE51-75ABE86A4868}" destId="{A8AAF11B-BF98-4775-8DFB-2EDF47F67673}" srcOrd="1" destOrd="0" presId="urn:microsoft.com/office/officeart/2008/layout/AlternatingHexagons"/>
    <dgm:cxn modelId="{7CDE5520-45C0-4563-BC1D-69F3B8181DFE}" type="presParOf" srcId="{11F926CD-2B00-4AA3-BE51-75ABE86A4868}" destId="{3ECF21E8-E865-4608-AE97-FAC18C8C7115}" srcOrd="2" destOrd="0" presId="urn:microsoft.com/office/officeart/2008/layout/AlternatingHexagons"/>
    <dgm:cxn modelId="{4D54B2D1-2180-4EBD-A3A9-5A309796BEB2}" type="presParOf" srcId="{3ECF21E8-E865-4608-AE97-FAC18C8C7115}" destId="{67CDFDDD-940E-4E97-BF8F-26584EF3E782}" srcOrd="0" destOrd="0" presId="urn:microsoft.com/office/officeart/2008/layout/AlternatingHexagons"/>
    <dgm:cxn modelId="{CDC8764D-B98C-4A2B-BF49-E6723DAFDAB7}" type="presParOf" srcId="{3ECF21E8-E865-4608-AE97-FAC18C8C7115}" destId="{C6F6EF78-13BD-4109-94CA-2636BA49893C}" srcOrd="1" destOrd="0" presId="urn:microsoft.com/office/officeart/2008/layout/AlternatingHexagons"/>
    <dgm:cxn modelId="{DBEEAF47-E907-40F5-9B73-81F6616B284D}" type="presParOf" srcId="{3ECF21E8-E865-4608-AE97-FAC18C8C7115}" destId="{851684F7-FC8E-496E-8A00-F77BCCB7E34C}" srcOrd="2" destOrd="0" presId="urn:microsoft.com/office/officeart/2008/layout/AlternatingHexagons"/>
    <dgm:cxn modelId="{76870474-3016-41FA-BDB7-C1EE5020A722}" type="presParOf" srcId="{3ECF21E8-E865-4608-AE97-FAC18C8C7115}" destId="{FBAA1997-C5B2-40DB-A2AC-82EBD507F2A5}" srcOrd="3" destOrd="0" presId="urn:microsoft.com/office/officeart/2008/layout/AlternatingHexagons"/>
    <dgm:cxn modelId="{246973B6-91F5-4242-8044-D00B61FDF344}" type="presParOf" srcId="{3ECF21E8-E865-4608-AE97-FAC18C8C7115}" destId="{E970A736-F66E-40DF-9FF9-68EC4B1FF616}" srcOrd="4" destOrd="0" presId="urn:microsoft.com/office/officeart/2008/layout/AlternatingHexagons"/>
    <dgm:cxn modelId="{1403D060-FFBC-4D77-9669-574D2ABB7C8F}" type="presParOf" srcId="{11F926CD-2B00-4AA3-BE51-75ABE86A4868}" destId="{00A032D2-0DF8-4870-B6FD-2EA3DF1F43CD}" srcOrd="3" destOrd="0" presId="urn:microsoft.com/office/officeart/2008/layout/AlternatingHexagons"/>
    <dgm:cxn modelId="{5DD6D813-2665-4FD7-B398-576BD9B3A63E}" type="presParOf" srcId="{11F926CD-2B00-4AA3-BE51-75ABE86A4868}" destId="{02E5F9F1-C47F-43AF-8FFC-379F86C7C582}" srcOrd="4" destOrd="0" presId="urn:microsoft.com/office/officeart/2008/layout/AlternatingHexagons"/>
    <dgm:cxn modelId="{1EDFD080-8348-4F5F-8B50-FAD7637BE684}" type="presParOf" srcId="{02E5F9F1-C47F-43AF-8FFC-379F86C7C582}" destId="{CAF0E797-EB79-42BB-93E2-06ED0146B382}" srcOrd="0" destOrd="0" presId="urn:microsoft.com/office/officeart/2008/layout/AlternatingHexagons"/>
    <dgm:cxn modelId="{1CAEEC72-19B7-4DD5-BDCD-3E6498C0AB72}" type="presParOf" srcId="{02E5F9F1-C47F-43AF-8FFC-379F86C7C582}" destId="{8E3E64FD-12B3-4C76-84F1-8E0DEB3642D9}" srcOrd="1" destOrd="0" presId="urn:microsoft.com/office/officeart/2008/layout/AlternatingHexagons"/>
    <dgm:cxn modelId="{E9D4E124-07CB-4673-9EEC-F9063CBF6EA8}" type="presParOf" srcId="{02E5F9F1-C47F-43AF-8FFC-379F86C7C582}" destId="{E6DFABF3-7022-42B0-B058-AB718EB55A74}" srcOrd="2" destOrd="0" presId="urn:microsoft.com/office/officeart/2008/layout/AlternatingHexagons"/>
    <dgm:cxn modelId="{A0456322-7933-41FE-8A8B-F10E30DF05D6}" type="presParOf" srcId="{02E5F9F1-C47F-43AF-8FFC-379F86C7C582}" destId="{A90AFB04-B94D-4FDC-9F8E-A51239E38633}" srcOrd="3" destOrd="0" presId="urn:microsoft.com/office/officeart/2008/layout/AlternatingHexagons"/>
    <dgm:cxn modelId="{35205AC0-0DC5-446E-920E-32A75BAE1F29}" type="presParOf" srcId="{02E5F9F1-C47F-43AF-8FFC-379F86C7C582}" destId="{10F9C965-20FC-4385-B9B5-C8626064AB4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814D0C-F0EA-4A90-8D3F-ACA6D13C4166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9F4AC353-4841-49BE-B3B2-E6E68BCE41B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cs-CZ" sz="2400" b="1" dirty="0" smtClean="0"/>
            <a:t>Denní</a:t>
          </a:r>
        </a:p>
        <a:p>
          <a:r>
            <a:rPr lang="cs-CZ" sz="2400" b="1" dirty="0" smtClean="0"/>
            <a:t>pobyt</a:t>
          </a:r>
          <a:endParaRPr lang="cs-CZ" sz="2400" b="1" dirty="0"/>
        </a:p>
      </dgm:t>
    </dgm:pt>
    <dgm:pt modelId="{10D8C8BF-7215-4BA7-836D-502DB70E87B8}" type="parTrans" cxnId="{6DF42B32-EAD1-4696-9C1E-1CA17C3A5FF0}">
      <dgm:prSet/>
      <dgm:spPr/>
      <dgm:t>
        <a:bodyPr/>
        <a:lstStyle/>
        <a:p>
          <a:endParaRPr lang="cs-CZ"/>
        </a:p>
      </dgm:t>
    </dgm:pt>
    <dgm:pt modelId="{B53C599B-CA38-4E7D-BB14-BCFB3EBC4FDD}" type="sibTrans" cxnId="{6DF42B32-EAD1-4696-9C1E-1CA17C3A5FF0}">
      <dgm:prSet/>
      <dgm:spPr/>
      <dgm:t>
        <a:bodyPr/>
        <a:lstStyle/>
        <a:p>
          <a:endParaRPr lang="cs-CZ"/>
        </a:p>
      </dgm:t>
    </dgm:pt>
    <dgm:pt modelId="{B2ABE5C8-659A-47F8-A4F9-89A830F1BCF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cs-CZ" sz="2400" b="1" dirty="0" smtClean="0"/>
            <a:t>Dílny</a:t>
          </a:r>
          <a:endParaRPr lang="cs-CZ" sz="2400" b="1" dirty="0"/>
        </a:p>
      </dgm:t>
    </dgm:pt>
    <dgm:pt modelId="{E132AB19-FFBF-4242-A806-83EDE4A0BF6D}" type="parTrans" cxnId="{B1F5B487-55B8-4239-BF62-42C2FE20B53E}">
      <dgm:prSet/>
      <dgm:spPr/>
      <dgm:t>
        <a:bodyPr/>
        <a:lstStyle/>
        <a:p>
          <a:endParaRPr lang="cs-CZ"/>
        </a:p>
      </dgm:t>
    </dgm:pt>
    <dgm:pt modelId="{F6464255-9EE7-496A-B526-A64F4783941B}" type="sibTrans" cxnId="{B1F5B487-55B8-4239-BF62-42C2FE20B53E}">
      <dgm:prSet/>
      <dgm:spPr/>
      <dgm:t>
        <a:bodyPr/>
        <a:lstStyle/>
        <a:p>
          <a:endParaRPr lang="cs-CZ"/>
        </a:p>
      </dgm:t>
    </dgm:pt>
    <dgm:pt modelId="{BF96D1B4-87ED-4456-9A19-135B28A1D92A}">
      <dgm:prSet phldrT="[Text]" custT="1"/>
      <dgm:spPr/>
      <dgm:t>
        <a:bodyPr/>
        <a:lstStyle/>
        <a:p>
          <a:r>
            <a:rPr lang="cs-CZ" sz="2000" b="1" dirty="0" smtClean="0"/>
            <a:t>Ergoterapie</a:t>
          </a:r>
          <a:endParaRPr lang="cs-CZ" sz="2000" b="1" dirty="0"/>
        </a:p>
      </dgm:t>
    </dgm:pt>
    <dgm:pt modelId="{F748227E-4E1B-4C6E-BD14-7B3242FA6BFF}" type="parTrans" cxnId="{8607CD73-B274-4287-8173-4EBF3C77FE7E}">
      <dgm:prSet/>
      <dgm:spPr/>
      <dgm:t>
        <a:bodyPr/>
        <a:lstStyle/>
        <a:p>
          <a:endParaRPr lang="cs-CZ"/>
        </a:p>
      </dgm:t>
    </dgm:pt>
    <dgm:pt modelId="{E1BD579E-52E9-4A86-9068-9954D691160F}" type="sibTrans" cxnId="{8607CD73-B274-4287-8173-4EBF3C77FE7E}">
      <dgm:prSet/>
      <dgm:spPr/>
      <dgm:t>
        <a:bodyPr/>
        <a:lstStyle/>
        <a:p>
          <a:endParaRPr lang="cs-CZ"/>
        </a:p>
      </dgm:t>
    </dgm:pt>
    <dgm:pt modelId="{F54EE536-6FE6-4F75-B0F2-8FB89E1220CA}">
      <dgm:prSet custT="1"/>
      <dgm:spPr/>
      <dgm:t>
        <a:bodyPr/>
        <a:lstStyle/>
        <a:p>
          <a:r>
            <a:rPr lang="cs-CZ" sz="2400" b="1" dirty="0" smtClean="0"/>
            <a:t>Zvýšená péče</a:t>
          </a:r>
          <a:endParaRPr lang="cs-CZ" sz="2400" b="1" dirty="0"/>
        </a:p>
      </dgm:t>
    </dgm:pt>
    <dgm:pt modelId="{39A7959A-704A-48AD-82A0-A2655D324D81}" type="sibTrans" cxnId="{18CFD3D2-329B-40B5-878C-4606CAE5C0D0}">
      <dgm:prSet/>
      <dgm:spPr/>
      <dgm:t>
        <a:bodyPr/>
        <a:lstStyle/>
        <a:p>
          <a:endParaRPr lang="cs-CZ"/>
        </a:p>
      </dgm:t>
    </dgm:pt>
    <dgm:pt modelId="{41B30B66-B96F-4325-9595-979CEC0AF040}" type="parTrans" cxnId="{18CFD3D2-329B-40B5-878C-4606CAE5C0D0}">
      <dgm:prSet/>
      <dgm:spPr/>
      <dgm:t>
        <a:bodyPr/>
        <a:lstStyle/>
        <a:p>
          <a:endParaRPr lang="cs-CZ"/>
        </a:p>
      </dgm:t>
    </dgm:pt>
    <dgm:pt modelId="{F95101BF-3E5D-48DB-82E5-8003C22159B7}" type="pres">
      <dgm:prSet presAssocID="{2A814D0C-F0EA-4A90-8D3F-ACA6D13C4166}" presName="Name0" presStyleCnt="0">
        <dgm:presLayoutVars>
          <dgm:dir/>
          <dgm:resizeHandles val="exact"/>
        </dgm:presLayoutVars>
      </dgm:prSet>
      <dgm:spPr/>
    </dgm:pt>
    <dgm:pt modelId="{CC0D0371-DFDC-4E40-BA45-B7A5DF6A19BC}" type="pres">
      <dgm:prSet presAssocID="{2A814D0C-F0EA-4A90-8D3F-ACA6D13C4166}" presName="fgShape" presStyleLbl="fgShp" presStyleIdx="0" presStyleCnt="1"/>
      <dgm:spPr/>
    </dgm:pt>
    <dgm:pt modelId="{60DB69B3-190B-4618-BD94-45277DFBF4C3}" type="pres">
      <dgm:prSet presAssocID="{2A814D0C-F0EA-4A90-8D3F-ACA6D13C4166}" presName="linComp" presStyleCnt="0"/>
      <dgm:spPr/>
    </dgm:pt>
    <dgm:pt modelId="{F0846920-30E1-461F-B732-7D112BF2528C}" type="pres">
      <dgm:prSet presAssocID="{9F4AC353-4841-49BE-B3B2-E6E68BCE41BD}" presName="compNode" presStyleCnt="0"/>
      <dgm:spPr/>
    </dgm:pt>
    <dgm:pt modelId="{D2717229-8747-493D-9D13-378BF1E995AF}" type="pres">
      <dgm:prSet presAssocID="{9F4AC353-4841-49BE-B3B2-E6E68BCE41BD}" presName="bkgdShape" presStyleLbl="node1" presStyleIdx="0" presStyleCnt="4" custLinFactNeighborX="-95"/>
      <dgm:spPr/>
      <dgm:t>
        <a:bodyPr/>
        <a:lstStyle/>
        <a:p>
          <a:endParaRPr lang="cs-CZ"/>
        </a:p>
      </dgm:t>
    </dgm:pt>
    <dgm:pt modelId="{E96ED865-C271-42B3-B11B-1F059C99EC9F}" type="pres">
      <dgm:prSet presAssocID="{9F4AC353-4841-49BE-B3B2-E6E68BCE41BD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D21493A-036E-4CB4-8940-A06643EE557A}" type="pres">
      <dgm:prSet presAssocID="{9F4AC353-4841-49BE-B3B2-E6E68BCE41BD}" presName="invisiNode" presStyleLbl="node1" presStyleIdx="0" presStyleCnt="4"/>
      <dgm:spPr/>
    </dgm:pt>
    <dgm:pt modelId="{0B3C3618-C61E-4956-8C22-F5DE3294E8E0}" type="pres">
      <dgm:prSet presAssocID="{9F4AC353-4841-49BE-B3B2-E6E68BCE41BD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cs-CZ"/>
        </a:p>
      </dgm:t>
    </dgm:pt>
    <dgm:pt modelId="{8BB3ADE3-4C17-4527-B77C-B58C22DC0934}" type="pres">
      <dgm:prSet presAssocID="{B53C599B-CA38-4E7D-BB14-BCFB3EBC4FDD}" presName="sibTrans" presStyleLbl="sibTrans2D1" presStyleIdx="0" presStyleCnt="0"/>
      <dgm:spPr/>
      <dgm:t>
        <a:bodyPr/>
        <a:lstStyle/>
        <a:p>
          <a:endParaRPr lang="cs-CZ"/>
        </a:p>
      </dgm:t>
    </dgm:pt>
    <dgm:pt modelId="{3B6829E5-0196-43C2-B0B6-66293EAE2819}" type="pres">
      <dgm:prSet presAssocID="{F54EE536-6FE6-4F75-B0F2-8FB89E1220CA}" presName="compNode" presStyleCnt="0"/>
      <dgm:spPr/>
    </dgm:pt>
    <dgm:pt modelId="{B103B621-960E-4A77-B0CB-BCBD77B985B8}" type="pres">
      <dgm:prSet presAssocID="{F54EE536-6FE6-4F75-B0F2-8FB89E1220CA}" presName="bkgdShape" presStyleLbl="node1" presStyleIdx="1" presStyleCnt="4" custLinFactNeighborX="-1736"/>
      <dgm:spPr/>
      <dgm:t>
        <a:bodyPr/>
        <a:lstStyle/>
        <a:p>
          <a:endParaRPr lang="cs-CZ"/>
        </a:p>
      </dgm:t>
    </dgm:pt>
    <dgm:pt modelId="{D190ED3B-6EBF-489A-9AC1-20CB0A0A0EED}" type="pres">
      <dgm:prSet presAssocID="{F54EE536-6FE6-4F75-B0F2-8FB89E1220CA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1A66537-3640-43B7-8B4A-C3370F28B86F}" type="pres">
      <dgm:prSet presAssocID="{F54EE536-6FE6-4F75-B0F2-8FB89E1220CA}" presName="invisiNode" presStyleLbl="node1" presStyleIdx="1" presStyleCnt="4"/>
      <dgm:spPr/>
    </dgm:pt>
    <dgm:pt modelId="{A6F40982-0D46-4873-AADA-0E7E39614FD1}" type="pres">
      <dgm:prSet presAssocID="{F54EE536-6FE6-4F75-B0F2-8FB89E1220CA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88698A4C-5818-4FB0-A9BF-98D11512704F}" type="pres">
      <dgm:prSet presAssocID="{39A7959A-704A-48AD-82A0-A2655D324D81}" presName="sibTrans" presStyleLbl="sibTrans2D1" presStyleIdx="0" presStyleCnt="0"/>
      <dgm:spPr/>
      <dgm:t>
        <a:bodyPr/>
        <a:lstStyle/>
        <a:p>
          <a:endParaRPr lang="cs-CZ"/>
        </a:p>
      </dgm:t>
    </dgm:pt>
    <dgm:pt modelId="{82968ABD-B3C4-4DC8-AC88-2A6060DCB8C3}" type="pres">
      <dgm:prSet presAssocID="{B2ABE5C8-659A-47F8-A4F9-89A830F1BCF6}" presName="compNode" presStyleCnt="0"/>
      <dgm:spPr/>
    </dgm:pt>
    <dgm:pt modelId="{5F49B2F5-0273-4F05-8C47-94B2BB6303CE}" type="pres">
      <dgm:prSet presAssocID="{B2ABE5C8-659A-47F8-A4F9-89A830F1BCF6}" presName="bkgdShape" presStyleLbl="node1" presStyleIdx="2" presStyleCnt="4"/>
      <dgm:spPr/>
      <dgm:t>
        <a:bodyPr/>
        <a:lstStyle/>
        <a:p>
          <a:endParaRPr lang="cs-CZ"/>
        </a:p>
      </dgm:t>
    </dgm:pt>
    <dgm:pt modelId="{65234327-78C0-4DED-906D-36B60B9AA2FA}" type="pres">
      <dgm:prSet presAssocID="{B2ABE5C8-659A-47F8-A4F9-89A830F1BCF6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26D170F-3AF7-41F1-AA97-5716127C3365}" type="pres">
      <dgm:prSet presAssocID="{B2ABE5C8-659A-47F8-A4F9-89A830F1BCF6}" presName="invisiNode" presStyleLbl="node1" presStyleIdx="2" presStyleCnt="4"/>
      <dgm:spPr/>
    </dgm:pt>
    <dgm:pt modelId="{DFDD369F-FBAE-4CE8-8EA7-EC8A784B44E9}" type="pres">
      <dgm:prSet presAssocID="{B2ABE5C8-659A-47F8-A4F9-89A830F1BCF6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CB9420CA-D172-4843-B6EB-85F1CCBEEC87}" type="pres">
      <dgm:prSet presAssocID="{F6464255-9EE7-496A-B526-A64F4783941B}" presName="sibTrans" presStyleLbl="sibTrans2D1" presStyleIdx="0" presStyleCnt="0"/>
      <dgm:spPr/>
      <dgm:t>
        <a:bodyPr/>
        <a:lstStyle/>
        <a:p>
          <a:endParaRPr lang="cs-CZ"/>
        </a:p>
      </dgm:t>
    </dgm:pt>
    <dgm:pt modelId="{21BFC00B-4784-467A-BC2C-B84DEA70F3D5}" type="pres">
      <dgm:prSet presAssocID="{BF96D1B4-87ED-4456-9A19-135B28A1D92A}" presName="compNode" presStyleCnt="0"/>
      <dgm:spPr/>
    </dgm:pt>
    <dgm:pt modelId="{DB2993A2-4138-4DBD-8995-BEBCF6A790CF}" type="pres">
      <dgm:prSet presAssocID="{BF96D1B4-87ED-4456-9A19-135B28A1D92A}" presName="bkgdShape" presStyleLbl="node1" presStyleIdx="3" presStyleCnt="4"/>
      <dgm:spPr/>
      <dgm:t>
        <a:bodyPr/>
        <a:lstStyle/>
        <a:p>
          <a:endParaRPr lang="cs-CZ"/>
        </a:p>
      </dgm:t>
    </dgm:pt>
    <dgm:pt modelId="{21603C89-2559-486E-B06B-009171B16A2A}" type="pres">
      <dgm:prSet presAssocID="{BF96D1B4-87ED-4456-9A19-135B28A1D92A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F6186C7-01CC-405F-91CC-CC5608076B82}" type="pres">
      <dgm:prSet presAssocID="{BF96D1B4-87ED-4456-9A19-135B28A1D92A}" presName="invisiNode" presStyleLbl="node1" presStyleIdx="3" presStyleCnt="4"/>
      <dgm:spPr/>
    </dgm:pt>
    <dgm:pt modelId="{5B48D551-B1F5-44C2-9557-4AE13A1819DE}" type="pres">
      <dgm:prSet presAssocID="{BF96D1B4-87ED-4456-9A19-135B28A1D92A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</dgm:ptLst>
  <dgm:cxnLst>
    <dgm:cxn modelId="{DB645EBC-B0C2-42CC-873C-7FF192FEF400}" type="presOf" srcId="{B2ABE5C8-659A-47F8-A4F9-89A830F1BCF6}" destId="{5F49B2F5-0273-4F05-8C47-94B2BB6303CE}" srcOrd="0" destOrd="0" presId="urn:microsoft.com/office/officeart/2005/8/layout/hList7"/>
    <dgm:cxn modelId="{940020E5-D55D-4BEC-A9CA-3743BAEB2112}" type="presOf" srcId="{B53C599B-CA38-4E7D-BB14-BCFB3EBC4FDD}" destId="{8BB3ADE3-4C17-4527-B77C-B58C22DC0934}" srcOrd="0" destOrd="0" presId="urn:microsoft.com/office/officeart/2005/8/layout/hList7"/>
    <dgm:cxn modelId="{6DF42B32-EAD1-4696-9C1E-1CA17C3A5FF0}" srcId="{2A814D0C-F0EA-4A90-8D3F-ACA6D13C4166}" destId="{9F4AC353-4841-49BE-B3B2-E6E68BCE41BD}" srcOrd="0" destOrd="0" parTransId="{10D8C8BF-7215-4BA7-836D-502DB70E87B8}" sibTransId="{B53C599B-CA38-4E7D-BB14-BCFB3EBC4FDD}"/>
    <dgm:cxn modelId="{18CFD3D2-329B-40B5-878C-4606CAE5C0D0}" srcId="{2A814D0C-F0EA-4A90-8D3F-ACA6D13C4166}" destId="{F54EE536-6FE6-4F75-B0F2-8FB89E1220CA}" srcOrd="1" destOrd="0" parTransId="{41B30B66-B96F-4325-9595-979CEC0AF040}" sibTransId="{39A7959A-704A-48AD-82A0-A2655D324D81}"/>
    <dgm:cxn modelId="{E5C1749D-85D0-468A-AD6C-854ADF195880}" type="presOf" srcId="{B2ABE5C8-659A-47F8-A4F9-89A830F1BCF6}" destId="{65234327-78C0-4DED-906D-36B60B9AA2FA}" srcOrd="1" destOrd="0" presId="urn:microsoft.com/office/officeart/2005/8/layout/hList7"/>
    <dgm:cxn modelId="{01E90DE7-6A9F-49ED-8CA2-27E45A6B0A4A}" type="presOf" srcId="{2A814D0C-F0EA-4A90-8D3F-ACA6D13C4166}" destId="{F95101BF-3E5D-48DB-82E5-8003C22159B7}" srcOrd="0" destOrd="0" presId="urn:microsoft.com/office/officeart/2005/8/layout/hList7"/>
    <dgm:cxn modelId="{7108B18D-8474-44A6-B4DB-44FE47484FB5}" type="presOf" srcId="{F6464255-9EE7-496A-B526-A64F4783941B}" destId="{CB9420CA-D172-4843-B6EB-85F1CCBEEC87}" srcOrd="0" destOrd="0" presId="urn:microsoft.com/office/officeart/2005/8/layout/hList7"/>
    <dgm:cxn modelId="{651299B1-70DE-4C2E-BC24-D1E951984661}" type="presOf" srcId="{BF96D1B4-87ED-4456-9A19-135B28A1D92A}" destId="{21603C89-2559-486E-B06B-009171B16A2A}" srcOrd="1" destOrd="0" presId="urn:microsoft.com/office/officeart/2005/8/layout/hList7"/>
    <dgm:cxn modelId="{4BDEEACC-F4F5-4692-B9FD-1890E32C6B9E}" type="presOf" srcId="{F54EE536-6FE6-4F75-B0F2-8FB89E1220CA}" destId="{B103B621-960E-4A77-B0CB-BCBD77B985B8}" srcOrd="0" destOrd="0" presId="urn:microsoft.com/office/officeart/2005/8/layout/hList7"/>
    <dgm:cxn modelId="{8240CD66-3656-499E-837F-28967683CA70}" type="presOf" srcId="{F54EE536-6FE6-4F75-B0F2-8FB89E1220CA}" destId="{D190ED3B-6EBF-489A-9AC1-20CB0A0A0EED}" srcOrd="1" destOrd="0" presId="urn:microsoft.com/office/officeart/2005/8/layout/hList7"/>
    <dgm:cxn modelId="{A1CCFDBA-9816-4C0F-93FA-3BC427C697A1}" type="presOf" srcId="{9F4AC353-4841-49BE-B3B2-E6E68BCE41BD}" destId="{E96ED865-C271-42B3-B11B-1F059C99EC9F}" srcOrd="1" destOrd="0" presId="urn:microsoft.com/office/officeart/2005/8/layout/hList7"/>
    <dgm:cxn modelId="{BD772425-2252-487F-BDF4-6EB654381A0F}" type="presOf" srcId="{39A7959A-704A-48AD-82A0-A2655D324D81}" destId="{88698A4C-5818-4FB0-A9BF-98D11512704F}" srcOrd="0" destOrd="0" presId="urn:microsoft.com/office/officeart/2005/8/layout/hList7"/>
    <dgm:cxn modelId="{B1F5B487-55B8-4239-BF62-42C2FE20B53E}" srcId="{2A814D0C-F0EA-4A90-8D3F-ACA6D13C4166}" destId="{B2ABE5C8-659A-47F8-A4F9-89A830F1BCF6}" srcOrd="2" destOrd="0" parTransId="{E132AB19-FFBF-4242-A806-83EDE4A0BF6D}" sibTransId="{F6464255-9EE7-496A-B526-A64F4783941B}"/>
    <dgm:cxn modelId="{4DD06753-6B02-481F-9F16-BE0C52EA5249}" type="presOf" srcId="{BF96D1B4-87ED-4456-9A19-135B28A1D92A}" destId="{DB2993A2-4138-4DBD-8995-BEBCF6A790CF}" srcOrd="0" destOrd="0" presId="urn:microsoft.com/office/officeart/2005/8/layout/hList7"/>
    <dgm:cxn modelId="{F9EEF8A7-F73D-4D15-98A0-0379AA2DC8D2}" type="presOf" srcId="{9F4AC353-4841-49BE-B3B2-E6E68BCE41BD}" destId="{D2717229-8747-493D-9D13-378BF1E995AF}" srcOrd="0" destOrd="0" presId="urn:microsoft.com/office/officeart/2005/8/layout/hList7"/>
    <dgm:cxn modelId="{8607CD73-B274-4287-8173-4EBF3C77FE7E}" srcId="{2A814D0C-F0EA-4A90-8D3F-ACA6D13C4166}" destId="{BF96D1B4-87ED-4456-9A19-135B28A1D92A}" srcOrd="3" destOrd="0" parTransId="{F748227E-4E1B-4C6E-BD14-7B3242FA6BFF}" sibTransId="{E1BD579E-52E9-4A86-9068-9954D691160F}"/>
    <dgm:cxn modelId="{05902FF2-7D85-4E50-BC10-DF4A23C77A52}" type="presParOf" srcId="{F95101BF-3E5D-48DB-82E5-8003C22159B7}" destId="{CC0D0371-DFDC-4E40-BA45-B7A5DF6A19BC}" srcOrd="0" destOrd="0" presId="urn:microsoft.com/office/officeart/2005/8/layout/hList7"/>
    <dgm:cxn modelId="{A0238EB6-CBE1-4874-995F-06258CD31ABE}" type="presParOf" srcId="{F95101BF-3E5D-48DB-82E5-8003C22159B7}" destId="{60DB69B3-190B-4618-BD94-45277DFBF4C3}" srcOrd="1" destOrd="0" presId="urn:microsoft.com/office/officeart/2005/8/layout/hList7"/>
    <dgm:cxn modelId="{820E359D-58DB-431C-8320-120D854F4EA3}" type="presParOf" srcId="{60DB69B3-190B-4618-BD94-45277DFBF4C3}" destId="{F0846920-30E1-461F-B732-7D112BF2528C}" srcOrd="0" destOrd="0" presId="urn:microsoft.com/office/officeart/2005/8/layout/hList7"/>
    <dgm:cxn modelId="{404B719A-32DB-44D8-8C45-8DB47BF37654}" type="presParOf" srcId="{F0846920-30E1-461F-B732-7D112BF2528C}" destId="{D2717229-8747-493D-9D13-378BF1E995AF}" srcOrd="0" destOrd="0" presId="urn:microsoft.com/office/officeart/2005/8/layout/hList7"/>
    <dgm:cxn modelId="{E8C20F43-7391-4D2E-9D46-80811BC1D6F6}" type="presParOf" srcId="{F0846920-30E1-461F-B732-7D112BF2528C}" destId="{E96ED865-C271-42B3-B11B-1F059C99EC9F}" srcOrd="1" destOrd="0" presId="urn:microsoft.com/office/officeart/2005/8/layout/hList7"/>
    <dgm:cxn modelId="{5C547B05-54F2-425C-ADB1-D58B6A3483C4}" type="presParOf" srcId="{F0846920-30E1-461F-B732-7D112BF2528C}" destId="{8D21493A-036E-4CB4-8940-A06643EE557A}" srcOrd="2" destOrd="0" presId="urn:microsoft.com/office/officeart/2005/8/layout/hList7"/>
    <dgm:cxn modelId="{0DE336D4-71E4-4828-A74D-CBB2722EBD6B}" type="presParOf" srcId="{F0846920-30E1-461F-B732-7D112BF2528C}" destId="{0B3C3618-C61E-4956-8C22-F5DE3294E8E0}" srcOrd="3" destOrd="0" presId="urn:microsoft.com/office/officeart/2005/8/layout/hList7"/>
    <dgm:cxn modelId="{79A7F3F2-F6AB-44FA-964D-348A24E354F1}" type="presParOf" srcId="{60DB69B3-190B-4618-BD94-45277DFBF4C3}" destId="{8BB3ADE3-4C17-4527-B77C-B58C22DC0934}" srcOrd="1" destOrd="0" presId="urn:microsoft.com/office/officeart/2005/8/layout/hList7"/>
    <dgm:cxn modelId="{D67FA98E-730B-4A40-A881-C4D61819A8EB}" type="presParOf" srcId="{60DB69B3-190B-4618-BD94-45277DFBF4C3}" destId="{3B6829E5-0196-43C2-B0B6-66293EAE2819}" srcOrd="2" destOrd="0" presId="urn:microsoft.com/office/officeart/2005/8/layout/hList7"/>
    <dgm:cxn modelId="{7D587E77-6B77-4555-B9F1-9443A8BB35E6}" type="presParOf" srcId="{3B6829E5-0196-43C2-B0B6-66293EAE2819}" destId="{B103B621-960E-4A77-B0CB-BCBD77B985B8}" srcOrd="0" destOrd="0" presId="urn:microsoft.com/office/officeart/2005/8/layout/hList7"/>
    <dgm:cxn modelId="{774B24DD-D6C5-4486-934E-76D61D0E5890}" type="presParOf" srcId="{3B6829E5-0196-43C2-B0B6-66293EAE2819}" destId="{D190ED3B-6EBF-489A-9AC1-20CB0A0A0EED}" srcOrd="1" destOrd="0" presId="urn:microsoft.com/office/officeart/2005/8/layout/hList7"/>
    <dgm:cxn modelId="{E695AC9E-C3EA-41DA-AAEF-F276324ABAD9}" type="presParOf" srcId="{3B6829E5-0196-43C2-B0B6-66293EAE2819}" destId="{31A66537-3640-43B7-8B4A-C3370F28B86F}" srcOrd="2" destOrd="0" presId="urn:microsoft.com/office/officeart/2005/8/layout/hList7"/>
    <dgm:cxn modelId="{0EF81E92-89F3-495A-842A-3C38803AE5A1}" type="presParOf" srcId="{3B6829E5-0196-43C2-B0B6-66293EAE2819}" destId="{A6F40982-0D46-4873-AADA-0E7E39614FD1}" srcOrd="3" destOrd="0" presId="urn:microsoft.com/office/officeart/2005/8/layout/hList7"/>
    <dgm:cxn modelId="{08A054CF-C8EF-4703-9DC1-582EFF909243}" type="presParOf" srcId="{60DB69B3-190B-4618-BD94-45277DFBF4C3}" destId="{88698A4C-5818-4FB0-A9BF-98D11512704F}" srcOrd="3" destOrd="0" presId="urn:microsoft.com/office/officeart/2005/8/layout/hList7"/>
    <dgm:cxn modelId="{B59A388A-3132-496E-9484-E959EACB530F}" type="presParOf" srcId="{60DB69B3-190B-4618-BD94-45277DFBF4C3}" destId="{82968ABD-B3C4-4DC8-AC88-2A6060DCB8C3}" srcOrd="4" destOrd="0" presId="urn:microsoft.com/office/officeart/2005/8/layout/hList7"/>
    <dgm:cxn modelId="{96443DE1-1DDE-4FD5-B96E-B50A8E299F09}" type="presParOf" srcId="{82968ABD-B3C4-4DC8-AC88-2A6060DCB8C3}" destId="{5F49B2F5-0273-4F05-8C47-94B2BB6303CE}" srcOrd="0" destOrd="0" presId="urn:microsoft.com/office/officeart/2005/8/layout/hList7"/>
    <dgm:cxn modelId="{E0242F78-FA89-4B6A-A516-31590F8ED326}" type="presParOf" srcId="{82968ABD-B3C4-4DC8-AC88-2A6060DCB8C3}" destId="{65234327-78C0-4DED-906D-36B60B9AA2FA}" srcOrd="1" destOrd="0" presId="urn:microsoft.com/office/officeart/2005/8/layout/hList7"/>
    <dgm:cxn modelId="{0CD9C806-15DB-4C42-ABA1-CE0DBEC434D3}" type="presParOf" srcId="{82968ABD-B3C4-4DC8-AC88-2A6060DCB8C3}" destId="{F26D170F-3AF7-41F1-AA97-5716127C3365}" srcOrd="2" destOrd="0" presId="urn:microsoft.com/office/officeart/2005/8/layout/hList7"/>
    <dgm:cxn modelId="{1384CA34-870D-4515-919F-EA90F1ADA97C}" type="presParOf" srcId="{82968ABD-B3C4-4DC8-AC88-2A6060DCB8C3}" destId="{DFDD369F-FBAE-4CE8-8EA7-EC8A784B44E9}" srcOrd="3" destOrd="0" presId="urn:microsoft.com/office/officeart/2005/8/layout/hList7"/>
    <dgm:cxn modelId="{F1E4584B-816C-45D3-AF17-9A7E777FFE4F}" type="presParOf" srcId="{60DB69B3-190B-4618-BD94-45277DFBF4C3}" destId="{CB9420CA-D172-4843-B6EB-85F1CCBEEC87}" srcOrd="5" destOrd="0" presId="urn:microsoft.com/office/officeart/2005/8/layout/hList7"/>
    <dgm:cxn modelId="{0EC68DEE-344F-44FC-A096-075E2ECDC7FC}" type="presParOf" srcId="{60DB69B3-190B-4618-BD94-45277DFBF4C3}" destId="{21BFC00B-4784-467A-BC2C-B84DEA70F3D5}" srcOrd="6" destOrd="0" presId="urn:microsoft.com/office/officeart/2005/8/layout/hList7"/>
    <dgm:cxn modelId="{37ADCB0E-9486-44D8-B1CC-950D3776B0C6}" type="presParOf" srcId="{21BFC00B-4784-467A-BC2C-B84DEA70F3D5}" destId="{DB2993A2-4138-4DBD-8995-BEBCF6A790CF}" srcOrd="0" destOrd="0" presId="urn:microsoft.com/office/officeart/2005/8/layout/hList7"/>
    <dgm:cxn modelId="{1EEF24C9-2C76-4272-8E19-4C9608F372C2}" type="presParOf" srcId="{21BFC00B-4784-467A-BC2C-B84DEA70F3D5}" destId="{21603C89-2559-486E-B06B-009171B16A2A}" srcOrd="1" destOrd="0" presId="urn:microsoft.com/office/officeart/2005/8/layout/hList7"/>
    <dgm:cxn modelId="{BAD5E35E-D34A-4D19-9EA1-1E4792D64E58}" type="presParOf" srcId="{21BFC00B-4784-467A-BC2C-B84DEA70F3D5}" destId="{FF6186C7-01CC-405F-91CC-CC5608076B82}" srcOrd="2" destOrd="0" presId="urn:microsoft.com/office/officeart/2005/8/layout/hList7"/>
    <dgm:cxn modelId="{67B817C1-5F77-4D26-A620-506C5E92E3F3}" type="presParOf" srcId="{21BFC00B-4784-467A-BC2C-B84DEA70F3D5}" destId="{5B48D551-B1F5-44C2-9557-4AE13A1819DE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6B0A8F-9CB1-4EC6-AD44-69B989D1D65A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ADD7FCC-1F8B-42E8-966E-F9DCD5606C4A}">
      <dgm:prSet phldrT="[Text]"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b="1" baseline="0" dirty="0" smtClean="0">
              <a:solidFill>
                <a:schemeClr val="bg1"/>
              </a:solidFill>
              <a:latin typeface="Arial" panose="020B0604020202020204" pitchFamily="34" charset="0"/>
            </a:rPr>
            <a:t>Pondělí- výtvarné činnosti</a:t>
          </a:r>
          <a:endParaRPr lang="cs-CZ" sz="1800" b="1" baseline="0" dirty="0">
            <a:solidFill>
              <a:schemeClr val="bg1"/>
            </a:solidFill>
            <a:latin typeface="Arial" panose="020B0604020202020204" pitchFamily="34" charset="0"/>
          </a:endParaRPr>
        </a:p>
      </dgm:t>
    </dgm:pt>
    <dgm:pt modelId="{6280B69C-050D-4655-977F-05B05CC1A34E}" type="parTrans" cxnId="{7EF4562D-6D12-4986-B5C3-2AB8BB71CC8C}">
      <dgm:prSet/>
      <dgm:spPr/>
      <dgm:t>
        <a:bodyPr/>
        <a:lstStyle/>
        <a:p>
          <a:endParaRPr lang="cs-CZ"/>
        </a:p>
      </dgm:t>
    </dgm:pt>
    <dgm:pt modelId="{A629BEAB-8B0C-4D56-B22E-A6A427C2FFA6}" type="sibTrans" cxnId="{7EF4562D-6D12-4986-B5C3-2AB8BB71CC8C}">
      <dgm:prSet/>
      <dgm:spPr/>
      <dgm:t>
        <a:bodyPr/>
        <a:lstStyle/>
        <a:p>
          <a:endParaRPr lang="cs-CZ"/>
        </a:p>
      </dgm:t>
    </dgm:pt>
    <dgm:pt modelId="{4C7BE316-E552-4DAD-8C0D-281B1BAA25AC}">
      <dgm:prSet phldrT="[Text]"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b="1" baseline="0" dirty="0" smtClean="0">
              <a:solidFill>
                <a:schemeClr val="bg1"/>
              </a:solidFill>
              <a:latin typeface="Arial" panose="020B0604020202020204" pitchFamily="34" charset="0"/>
            </a:rPr>
            <a:t>Úterý- muzicírování</a:t>
          </a:r>
          <a:endParaRPr lang="cs-CZ" sz="1800" b="1" baseline="0" dirty="0">
            <a:solidFill>
              <a:schemeClr val="bg1"/>
            </a:solidFill>
            <a:latin typeface="Arial" panose="020B0604020202020204" pitchFamily="34" charset="0"/>
          </a:endParaRPr>
        </a:p>
      </dgm:t>
    </dgm:pt>
    <dgm:pt modelId="{155BD8FF-D1A6-46E8-ADE5-CAB5CE48DCAF}" type="parTrans" cxnId="{2E2E3E64-150C-4B84-AB66-3F1D0400AA23}">
      <dgm:prSet/>
      <dgm:spPr/>
      <dgm:t>
        <a:bodyPr/>
        <a:lstStyle/>
        <a:p>
          <a:endParaRPr lang="cs-CZ"/>
        </a:p>
      </dgm:t>
    </dgm:pt>
    <dgm:pt modelId="{CDACCB41-DD3D-4ED2-8970-5C54D80163C4}" type="sibTrans" cxnId="{2E2E3E64-150C-4B84-AB66-3F1D0400AA23}">
      <dgm:prSet/>
      <dgm:spPr/>
      <dgm:t>
        <a:bodyPr/>
        <a:lstStyle/>
        <a:p>
          <a:endParaRPr lang="cs-CZ"/>
        </a:p>
      </dgm:t>
    </dgm:pt>
    <dgm:pt modelId="{A7802FBF-25C7-4BCC-9981-13A456541364}">
      <dgm:prSet phldrT="[Text]"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b="1" baseline="0" dirty="0" smtClean="0">
              <a:solidFill>
                <a:schemeClr val="bg1"/>
              </a:solidFill>
              <a:latin typeface="Arial" panose="020B0604020202020204" pitchFamily="34" charset="0"/>
            </a:rPr>
            <a:t>Středa- pohybové aktivity s hudbou</a:t>
          </a:r>
          <a:endParaRPr lang="cs-CZ" sz="1800" b="1" baseline="0" dirty="0">
            <a:solidFill>
              <a:schemeClr val="bg1"/>
            </a:solidFill>
            <a:latin typeface="Arial" panose="020B0604020202020204" pitchFamily="34" charset="0"/>
          </a:endParaRPr>
        </a:p>
      </dgm:t>
    </dgm:pt>
    <dgm:pt modelId="{FF690CA3-DF41-4E86-A6F9-F2FA01B15679}" type="parTrans" cxnId="{3FBE8493-0129-4FE2-A5B0-80752816F579}">
      <dgm:prSet/>
      <dgm:spPr/>
      <dgm:t>
        <a:bodyPr/>
        <a:lstStyle/>
        <a:p>
          <a:endParaRPr lang="cs-CZ"/>
        </a:p>
      </dgm:t>
    </dgm:pt>
    <dgm:pt modelId="{5DF432ED-1B57-47DB-83C5-CC76EDF334D6}" type="sibTrans" cxnId="{3FBE8493-0129-4FE2-A5B0-80752816F579}">
      <dgm:prSet/>
      <dgm:spPr/>
      <dgm:t>
        <a:bodyPr/>
        <a:lstStyle/>
        <a:p>
          <a:endParaRPr lang="cs-CZ"/>
        </a:p>
      </dgm:t>
    </dgm:pt>
    <dgm:pt modelId="{48FC005B-4710-4095-894B-C82D7D30ECBF}">
      <dgm:prSet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b="1" baseline="0" dirty="0" smtClean="0">
              <a:solidFill>
                <a:schemeClr val="bg1"/>
              </a:solidFill>
              <a:latin typeface="Arial" panose="020B0604020202020204" pitchFamily="34" charset="0"/>
            </a:rPr>
            <a:t>Čtvrtek- cvičení s prvky jógy </a:t>
          </a:r>
          <a:endParaRPr lang="cs-CZ" sz="1800" b="1" baseline="0" dirty="0">
            <a:solidFill>
              <a:schemeClr val="bg1"/>
            </a:solidFill>
            <a:latin typeface="Arial" panose="020B0604020202020204" pitchFamily="34" charset="0"/>
          </a:endParaRPr>
        </a:p>
      </dgm:t>
    </dgm:pt>
    <dgm:pt modelId="{943B57A7-991E-47EB-9E6D-6266D9C3B0D8}" type="parTrans" cxnId="{9345C799-011E-4793-B227-15269AE6A7CA}">
      <dgm:prSet/>
      <dgm:spPr/>
      <dgm:t>
        <a:bodyPr/>
        <a:lstStyle/>
        <a:p>
          <a:endParaRPr lang="cs-CZ"/>
        </a:p>
      </dgm:t>
    </dgm:pt>
    <dgm:pt modelId="{DE8D5440-ECD9-4E10-BDE2-EAC245FDB159}" type="sibTrans" cxnId="{9345C799-011E-4793-B227-15269AE6A7CA}">
      <dgm:prSet/>
      <dgm:spPr/>
      <dgm:t>
        <a:bodyPr/>
        <a:lstStyle/>
        <a:p>
          <a:endParaRPr lang="cs-CZ"/>
        </a:p>
      </dgm:t>
    </dgm:pt>
    <dgm:pt modelId="{F6C1CE15-2F4B-486A-90F8-602D8FFB3370}">
      <dgm:prSet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800" b="1" baseline="0" dirty="0" smtClean="0">
              <a:solidFill>
                <a:schemeClr val="bg1"/>
              </a:solidFill>
              <a:latin typeface="Arial" panose="020B0604020202020204" pitchFamily="34" charset="0"/>
            </a:rPr>
            <a:t>Pátek- výlety, výstavy, vycházky</a:t>
          </a:r>
          <a:endParaRPr lang="cs-CZ" sz="1800" b="1" baseline="0" dirty="0">
            <a:solidFill>
              <a:schemeClr val="bg1"/>
            </a:solidFill>
            <a:latin typeface="Arial" panose="020B0604020202020204" pitchFamily="34" charset="0"/>
          </a:endParaRPr>
        </a:p>
      </dgm:t>
    </dgm:pt>
    <dgm:pt modelId="{0ED57630-E1E3-4A22-8F51-DCE3794A2DEC}" type="parTrans" cxnId="{C45BAE4C-7E03-4DB2-AE70-6B53AA5629EC}">
      <dgm:prSet/>
      <dgm:spPr/>
      <dgm:t>
        <a:bodyPr/>
        <a:lstStyle/>
        <a:p>
          <a:endParaRPr lang="cs-CZ"/>
        </a:p>
      </dgm:t>
    </dgm:pt>
    <dgm:pt modelId="{F8CC6EF2-658F-4909-9D22-8354F61A2DA6}" type="sibTrans" cxnId="{C45BAE4C-7E03-4DB2-AE70-6B53AA5629EC}">
      <dgm:prSet/>
      <dgm:spPr/>
      <dgm:t>
        <a:bodyPr/>
        <a:lstStyle/>
        <a:p>
          <a:endParaRPr lang="cs-CZ"/>
        </a:p>
      </dgm:t>
    </dgm:pt>
    <dgm:pt modelId="{62D6300A-8B2E-443A-8D07-0A8FFEB5018E}" type="pres">
      <dgm:prSet presAssocID="{5C6B0A8F-9CB1-4EC6-AD44-69B989D1D65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F9354C7-6B27-4B5A-BC4D-AA02719DD9F5}" type="pres">
      <dgm:prSet presAssocID="{1ADD7FCC-1F8B-42E8-966E-F9DCD5606C4A}" presName="composite" presStyleCnt="0"/>
      <dgm:spPr/>
    </dgm:pt>
    <dgm:pt modelId="{0AC1BB4A-750E-40F5-8416-7ABBBB9677DA}" type="pres">
      <dgm:prSet presAssocID="{1ADD7FCC-1F8B-42E8-966E-F9DCD5606C4A}" presName="rect1" presStyleLbl="bgShp" presStyleIdx="0" presStyleCnt="5"/>
      <dgm:spPr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  <dgm:t>
        <a:bodyPr/>
        <a:lstStyle/>
        <a:p>
          <a:endParaRPr lang="cs-CZ"/>
        </a:p>
      </dgm:t>
    </dgm:pt>
    <dgm:pt modelId="{CAE5678E-ECB8-4E27-99CD-BE4AA1FBD292}" type="pres">
      <dgm:prSet presAssocID="{1ADD7FCC-1F8B-42E8-966E-F9DCD5606C4A}" presName="rect2" presStyleLbl="trBgShp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E48B140-B12F-4158-9393-3098055F6503}" type="pres">
      <dgm:prSet presAssocID="{A629BEAB-8B0C-4D56-B22E-A6A427C2FFA6}" presName="sibTrans" presStyleCnt="0"/>
      <dgm:spPr/>
    </dgm:pt>
    <dgm:pt modelId="{36A0D851-CF3F-4D7F-B161-BFEB6907CFE1}" type="pres">
      <dgm:prSet presAssocID="{4C7BE316-E552-4DAD-8C0D-281B1BAA25AC}" presName="composite" presStyleCnt="0"/>
      <dgm:spPr/>
    </dgm:pt>
    <dgm:pt modelId="{1E5E111D-033C-40BB-A0C5-AC10A1F8EC0C}" type="pres">
      <dgm:prSet presAssocID="{4C7BE316-E552-4DAD-8C0D-281B1BAA25AC}" presName="rect1" presStyleLbl="bgShp" presStyleIdx="1" presStyleCnt="5"/>
      <dgm:spPr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cs-CZ"/>
        </a:p>
      </dgm:t>
    </dgm:pt>
    <dgm:pt modelId="{4D541856-3E11-46B3-9D81-6FE3D4641545}" type="pres">
      <dgm:prSet presAssocID="{4C7BE316-E552-4DAD-8C0D-281B1BAA25AC}" presName="rect2" presStyleLbl="trBgShp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3679E13-ACC4-4998-8344-BD7B2D69F182}" type="pres">
      <dgm:prSet presAssocID="{CDACCB41-DD3D-4ED2-8970-5C54D80163C4}" presName="sibTrans" presStyleCnt="0"/>
      <dgm:spPr/>
    </dgm:pt>
    <dgm:pt modelId="{B4963DB1-73D8-4C72-9043-3D82F7F1D73D}" type="pres">
      <dgm:prSet presAssocID="{A7802FBF-25C7-4BCC-9981-13A456541364}" presName="composite" presStyleCnt="0"/>
      <dgm:spPr/>
    </dgm:pt>
    <dgm:pt modelId="{98E634AE-E232-4718-8FF5-122E072BFB0C}" type="pres">
      <dgm:prSet presAssocID="{A7802FBF-25C7-4BCC-9981-13A456541364}" presName="rect1" presStyleLbl="bgShp" presStyleIdx="2" presStyleCnt="5"/>
      <dgm:spPr>
        <a:blipFill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  <dgm:t>
        <a:bodyPr/>
        <a:lstStyle/>
        <a:p>
          <a:endParaRPr lang="cs-CZ"/>
        </a:p>
      </dgm:t>
    </dgm:pt>
    <dgm:pt modelId="{948D516B-911A-4640-BAC3-3527BB917D81}" type="pres">
      <dgm:prSet presAssocID="{A7802FBF-25C7-4BCC-9981-13A456541364}" presName="rect2" presStyleLbl="trBgShp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C1C5576-CE4C-4CEE-AC13-43373F01BDC9}" type="pres">
      <dgm:prSet presAssocID="{5DF432ED-1B57-47DB-83C5-CC76EDF334D6}" presName="sibTrans" presStyleCnt="0"/>
      <dgm:spPr/>
    </dgm:pt>
    <dgm:pt modelId="{2E86CCD1-E625-4E5F-B06E-19C0C1DAF9DF}" type="pres">
      <dgm:prSet presAssocID="{48FC005B-4710-4095-894B-C82D7D30ECBF}" presName="composite" presStyleCnt="0"/>
      <dgm:spPr/>
    </dgm:pt>
    <dgm:pt modelId="{7D17701A-1881-4C63-8B71-5C0ACA5920FF}" type="pres">
      <dgm:prSet presAssocID="{48FC005B-4710-4095-894B-C82D7D30ECBF}" presName="rect1" presStyleLbl="bgShp" presStyleIdx="3" presStyleCnt="5"/>
      <dgm:spPr>
        <a:blipFill>
          <a:blip xmlns:r="http://schemas.openxmlformats.org/officeDocument/2006/relationships"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80DECC55-5D80-49B3-B6FB-DB28B50B41B8}" type="pres">
      <dgm:prSet presAssocID="{48FC005B-4710-4095-894B-C82D7D30ECBF}" presName="rect2" presStyleLbl="trBgShp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5EE8F7E-3607-40AC-96D8-BA6E63CCA1C2}" type="pres">
      <dgm:prSet presAssocID="{DE8D5440-ECD9-4E10-BDE2-EAC245FDB159}" presName="sibTrans" presStyleCnt="0"/>
      <dgm:spPr/>
    </dgm:pt>
    <dgm:pt modelId="{E724F756-8068-4580-A2B4-5314607E029A}" type="pres">
      <dgm:prSet presAssocID="{F6C1CE15-2F4B-486A-90F8-602D8FFB3370}" presName="composite" presStyleCnt="0"/>
      <dgm:spPr/>
    </dgm:pt>
    <dgm:pt modelId="{7D76DCD3-CEC4-4BC5-9A2B-40CE9A774B5B}" type="pres">
      <dgm:prSet presAssocID="{F6C1CE15-2F4B-486A-90F8-602D8FFB3370}" presName="rect1" presStyleLbl="bgShp" presStyleIdx="4" presStyleCnt="5"/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cs-CZ"/>
        </a:p>
      </dgm:t>
    </dgm:pt>
    <dgm:pt modelId="{175D7244-F0E2-446D-B3D9-970509601D4A}" type="pres">
      <dgm:prSet presAssocID="{F6C1CE15-2F4B-486A-90F8-602D8FFB3370}" presName="rect2" presStyleLbl="trBgShp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7D67827-B6B7-4AAC-BA64-57D4E527D09E}" type="presOf" srcId="{5C6B0A8F-9CB1-4EC6-AD44-69B989D1D65A}" destId="{62D6300A-8B2E-443A-8D07-0A8FFEB5018E}" srcOrd="0" destOrd="0" presId="urn:microsoft.com/office/officeart/2008/layout/BendingPictureSemiTransparentText"/>
    <dgm:cxn modelId="{2E2E3E64-150C-4B84-AB66-3F1D0400AA23}" srcId="{5C6B0A8F-9CB1-4EC6-AD44-69B989D1D65A}" destId="{4C7BE316-E552-4DAD-8C0D-281B1BAA25AC}" srcOrd="1" destOrd="0" parTransId="{155BD8FF-D1A6-46E8-ADE5-CAB5CE48DCAF}" sibTransId="{CDACCB41-DD3D-4ED2-8970-5C54D80163C4}"/>
    <dgm:cxn modelId="{83111F3C-6F90-4D8B-8B09-341DD49EDE1A}" type="presOf" srcId="{48FC005B-4710-4095-894B-C82D7D30ECBF}" destId="{80DECC55-5D80-49B3-B6FB-DB28B50B41B8}" srcOrd="0" destOrd="0" presId="urn:microsoft.com/office/officeart/2008/layout/BendingPictureSemiTransparentText"/>
    <dgm:cxn modelId="{3FBE8493-0129-4FE2-A5B0-80752816F579}" srcId="{5C6B0A8F-9CB1-4EC6-AD44-69B989D1D65A}" destId="{A7802FBF-25C7-4BCC-9981-13A456541364}" srcOrd="2" destOrd="0" parTransId="{FF690CA3-DF41-4E86-A6F9-F2FA01B15679}" sibTransId="{5DF432ED-1B57-47DB-83C5-CC76EDF334D6}"/>
    <dgm:cxn modelId="{7EF4562D-6D12-4986-B5C3-2AB8BB71CC8C}" srcId="{5C6B0A8F-9CB1-4EC6-AD44-69B989D1D65A}" destId="{1ADD7FCC-1F8B-42E8-966E-F9DCD5606C4A}" srcOrd="0" destOrd="0" parTransId="{6280B69C-050D-4655-977F-05B05CC1A34E}" sibTransId="{A629BEAB-8B0C-4D56-B22E-A6A427C2FFA6}"/>
    <dgm:cxn modelId="{9345C799-011E-4793-B227-15269AE6A7CA}" srcId="{5C6B0A8F-9CB1-4EC6-AD44-69B989D1D65A}" destId="{48FC005B-4710-4095-894B-C82D7D30ECBF}" srcOrd="3" destOrd="0" parTransId="{943B57A7-991E-47EB-9E6D-6266D9C3B0D8}" sibTransId="{DE8D5440-ECD9-4E10-BDE2-EAC245FDB159}"/>
    <dgm:cxn modelId="{9807CAF4-33CD-4D49-B75D-41B19C275961}" type="presOf" srcId="{1ADD7FCC-1F8B-42E8-966E-F9DCD5606C4A}" destId="{CAE5678E-ECB8-4E27-99CD-BE4AA1FBD292}" srcOrd="0" destOrd="0" presId="urn:microsoft.com/office/officeart/2008/layout/BendingPictureSemiTransparentText"/>
    <dgm:cxn modelId="{C45BAE4C-7E03-4DB2-AE70-6B53AA5629EC}" srcId="{5C6B0A8F-9CB1-4EC6-AD44-69B989D1D65A}" destId="{F6C1CE15-2F4B-486A-90F8-602D8FFB3370}" srcOrd="4" destOrd="0" parTransId="{0ED57630-E1E3-4A22-8F51-DCE3794A2DEC}" sibTransId="{F8CC6EF2-658F-4909-9D22-8354F61A2DA6}"/>
    <dgm:cxn modelId="{C07E5829-AA3C-4965-B4F5-C1F721A534AF}" type="presOf" srcId="{A7802FBF-25C7-4BCC-9981-13A456541364}" destId="{948D516B-911A-4640-BAC3-3527BB917D81}" srcOrd="0" destOrd="0" presId="urn:microsoft.com/office/officeart/2008/layout/BendingPictureSemiTransparentText"/>
    <dgm:cxn modelId="{B305FF9C-D3B2-4296-B718-6DBEF87E0BB6}" type="presOf" srcId="{4C7BE316-E552-4DAD-8C0D-281B1BAA25AC}" destId="{4D541856-3E11-46B3-9D81-6FE3D4641545}" srcOrd="0" destOrd="0" presId="urn:microsoft.com/office/officeart/2008/layout/BendingPictureSemiTransparentText"/>
    <dgm:cxn modelId="{F1CFCA27-1C79-4427-AFFC-0FFBE5B1561F}" type="presOf" srcId="{F6C1CE15-2F4B-486A-90F8-602D8FFB3370}" destId="{175D7244-F0E2-446D-B3D9-970509601D4A}" srcOrd="0" destOrd="0" presId="urn:microsoft.com/office/officeart/2008/layout/BendingPictureSemiTransparentText"/>
    <dgm:cxn modelId="{D4BF1A88-78B9-4EB5-86E8-3AC866ACE01C}" type="presParOf" srcId="{62D6300A-8B2E-443A-8D07-0A8FFEB5018E}" destId="{4F9354C7-6B27-4B5A-BC4D-AA02719DD9F5}" srcOrd="0" destOrd="0" presId="urn:microsoft.com/office/officeart/2008/layout/BendingPictureSemiTransparentText"/>
    <dgm:cxn modelId="{7DF5A2D3-FDE7-4DFA-AD88-ADCD03D22C02}" type="presParOf" srcId="{4F9354C7-6B27-4B5A-BC4D-AA02719DD9F5}" destId="{0AC1BB4A-750E-40F5-8416-7ABBBB9677DA}" srcOrd="0" destOrd="0" presId="urn:microsoft.com/office/officeart/2008/layout/BendingPictureSemiTransparentText"/>
    <dgm:cxn modelId="{60AECD57-1885-4D65-9940-E717C583D175}" type="presParOf" srcId="{4F9354C7-6B27-4B5A-BC4D-AA02719DD9F5}" destId="{CAE5678E-ECB8-4E27-99CD-BE4AA1FBD292}" srcOrd="1" destOrd="0" presId="urn:microsoft.com/office/officeart/2008/layout/BendingPictureSemiTransparentText"/>
    <dgm:cxn modelId="{EEB8F02F-CCA7-4C32-B84C-FAFBEABACCCF}" type="presParOf" srcId="{62D6300A-8B2E-443A-8D07-0A8FFEB5018E}" destId="{6E48B140-B12F-4158-9393-3098055F6503}" srcOrd="1" destOrd="0" presId="urn:microsoft.com/office/officeart/2008/layout/BendingPictureSemiTransparentText"/>
    <dgm:cxn modelId="{18396AD7-2F86-4C11-B2C3-288AA4A79BA9}" type="presParOf" srcId="{62D6300A-8B2E-443A-8D07-0A8FFEB5018E}" destId="{36A0D851-CF3F-4D7F-B161-BFEB6907CFE1}" srcOrd="2" destOrd="0" presId="urn:microsoft.com/office/officeart/2008/layout/BendingPictureSemiTransparentText"/>
    <dgm:cxn modelId="{447060BA-D8A0-4C23-97F9-EAB10454F9F4}" type="presParOf" srcId="{36A0D851-CF3F-4D7F-B161-BFEB6907CFE1}" destId="{1E5E111D-033C-40BB-A0C5-AC10A1F8EC0C}" srcOrd="0" destOrd="0" presId="urn:microsoft.com/office/officeart/2008/layout/BendingPictureSemiTransparentText"/>
    <dgm:cxn modelId="{173544F6-535E-4926-892C-3957DBDF24A2}" type="presParOf" srcId="{36A0D851-CF3F-4D7F-B161-BFEB6907CFE1}" destId="{4D541856-3E11-46B3-9D81-6FE3D4641545}" srcOrd="1" destOrd="0" presId="urn:microsoft.com/office/officeart/2008/layout/BendingPictureSemiTransparentText"/>
    <dgm:cxn modelId="{DBDD2B47-856E-4DD5-B180-689DC899BDFD}" type="presParOf" srcId="{62D6300A-8B2E-443A-8D07-0A8FFEB5018E}" destId="{D3679E13-ACC4-4998-8344-BD7B2D69F182}" srcOrd="3" destOrd="0" presId="urn:microsoft.com/office/officeart/2008/layout/BendingPictureSemiTransparentText"/>
    <dgm:cxn modelId="{D68DBFE1-A828-4FA9-A8F5-DCFAB3A76AA5}" type="presParOf" srcId="{62D6300A-8B2E-443A-8D07-0A8FFEB5018E}" destId="{B4963DB1-73D8-4C72-9043-3D82F7F1D73D}" srcOrd="4" destOrd="0" presId="urn:microsoft.com/office/officeart/2008/layout/BendingPictureSemiTransparentText"/>
    <dgm:cxn modelId="{9417D5FE-78C8-4E2E-93AD-9613629F57CD}" type="presParOf" srcId="{B4963DB1-73D8-4C72-9043-3D82F7F1D73D}" destId="{98E634AE-E232-4718-8FF5-122E072BFB0C}" srcOrd="0" destOrd="0" presId="urn:microsoft.com/office/officeart/2008/layout/BendingPictureSemiTransparentText"/>
    <dgm:cxn modelId="{595D360E-2CFE-420B-BB16-17703450AB2C}" type="presParOf" srcId="{B4963DB1-73D8-4C72-9043-3D82F7F1D73D}" destId="{948D516B-911A-4640-BAC3-3527BB917D81}" srcOrd="1" destOrd="0" presId="urn:microsoft.com/office/officeart/2008/layout/BendingPictureSemiTransparentText"/>
    <dgm:cxn modelId="{547D311A-9BF1-4CFF-A7BF-5E723FFA22E2}" type="presParOf" srcId="{62D6300A-8B2E-443A-8D07-0A8FFEB5018E}" destId="{FC1C5576-CE4C-4CEE-AC13-43373F01BDC9}" srcOrd="5" destOrd="0" presId="urn:microsoft.com/office/officeart/2008/layout/BendingPictureSemiTransparentText"/>
    <dgm:cxn modelId="{D19A128E-4ABF-433A-8987-BBF380A017CE}" type="presParOf" srcId="{62D6300A-8B2E-443A-8D07-0A8FFEB5018E}" destId="{2E86CCD1-E625-4E5F-B06E-19C0C1DAF9DF}" srcOrd="6" destOrd="0" presId="urn:microsoft.com/office/officeart/2008/layout/BendingPictureSemiTransparentText"/>
    <dgm:cxn modelId="{B9D41038-B636-4346-AEC5-D9603D58D0DC}" type="presParOf" srcId="{2E86CCD1-E625-4E5F-B06E-19C0C1DAF9DF}" destId="{7D17701A-1881-4C63-8B71-5C0ACA5920FF}" srcOrd="0" destOrd="0" presId="urn:microsoft.com/office/officeart/2008/layout/BendingPictureSemiTransparentText"/>
    <dgm:cxn modelId="{03B3D418-953A-4978-A2C3-ABE912C896D3}" type="presParOf" srcId="{2E86CCD1-E625-4E5F-B06E-19C0C1DAF9DF}" destId="{80DECC55-5D80-49B3-B6FB-DB28B50B41B8}" srcOrd="1" destOrd="0" presId="urn:microsoft.com/office/officeart/2008/layout/BendingPictureSemiTransparentText"/>
    <dgm:cxn modelId="{275882D8-244B-4887-83E3-191C3E1DC6C8}" type="presParOf" srcId="{62D6300A-8B2E-443A-8D07-0A8FFEB5018E}" destId="{C5EE8F7E-3607-40AC-96D8-BA6E63CCA1C2}" srcOrd="7" destOrd="0" presId="urn:microsoft.com/office/officeart/2008/layout/BendingPictureSemiTransparentText"/>
    <dgm:cxn modelId="{9BEF73FB-BF7C-4FB8-8734-96A0498A1F8D}" type="presParOf" srcId="{62D6300A-8B2E-443A-8D07-0A8FFEB5018E}" destId="{E724F756-8068-4580-A2B4-5314607E029A}" srcOrd="8" destOrd="0" presId="urn:microsoft.com/office/officeart/2008/layout/BendingPictureSemiTransparentText"/>
    <dgm:cxn modelId="{7485274F-E3A8-4617-A44D-2B3D12B4BD16}" type="presParOf" srcId="{E724F756-8068-4580-A2B4-5314607E029A}" destId="{7D76DCD3-CEC4-4BC5-9A2B-40CE9A774B5B}" srcOrd="0" destOrd="0" presId="urn:microsoft.com/office/officeart/2008/layout/BendingPictureSemiTransparentText"/>
    <dgm:cxn modelId="{DEA311B7-FCF4-4123-9E4B-670E2AC59EB6}" type="presParOf" srcId="{E724F756-8068-4580-A2B4-5314607E029A}" destId="{175D7244-F0E2-446D-B3D9-970509601D4A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2A5927-A877-4D02-B7C5-C8B597ED377E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523C0F5-74DC-4A06-868E-9F7C2D9333CA}">
      <dgm:prSet phldrT="[Text]"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2000" b="1" dirty="0" smtClean="0">
              <a:solidFill>
                <a:schemeClr val="bg1"/>
              </a:solidFill>
            </a:rPr>
            <a:t>My to umíme s pejsky</a:t>
          </a:r>
          <a:endParaRPr lang="cs-CZ" sz="2000" b="1" dirty="0">
            <a:solidFill>
              <a:schemeClr val="bg1"/>
            </a:solidFill>
          </a:endParaRPr>
        </a:p>
      </dgm:t>
    </dgm:pt>
    <dgm:pt modelId="{7182C9F4-EBEF-4F1F-9F54-2C1D61090FE9}" type="parTrans" cxnId="{FD0AEB7D-FEF7-4D9D-896F-35829AB0ACBF}">
      <dgm:prSet/>
      <dgm:spPr/>
      <dgm:t>
        <a:bodyPr/>
        <a:lstStyle/>
        <a:p>
          <a:endParaRPr lang="cs-CZ"/>
        </a:p>
      </dgm:t>
    </dgm:pt>
    <dgm:pt modelId="{574639B5-DCF4-430A-8CDA-AB811B88174B}" type="sibTrans" cxnId="{FD0AEB7D-FEF7-4D9D-896F-35829AB0ACBF}">
      <dgm:prSet/>
      <dgm:spPr/>
      <dgm:t>
        <a:bodyPr/>
        <a:lstStyle/>
        <a:p>
          <a:endParaRPr lang="cs-CZ"/>
        </a:p>
      </dgm:t>
    </dgm:pt>
    <dgm:pt modelId="{9629CD7E-8ADB-449F-B400-4FE975FA2AFB}">
      <dgm:prSet phldrT="[Text]"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2000" b="1" dirty="0" smtClean="0"/>
            <a:t>Oni to umí s námi</a:t>
          </a:r>
          <a:endParaRPr lang="cs-CZ" sz="2000" b="1" dirty="0"/>
        </a:p>
      </dgm:t>
    </dgm:pt>
    <dgm:pt modelId="{CE778453-B022-479A-9643-2F75B1D3CFF2}" type="parTrans" cxnId="{48A82FBE-481C-42B5-97EA-E51418E9492D}">
      <dgm:prSet/>
      <dgm:spPr/>
      <dgm:t>
        <a:bodyPr/>
        <a:lstStyle/>
        <a:p>
          <a:endParaRPr lang="cs-CZ"/>
        </a:p>
      </dgm:t>
    </dgm:pt>
    <dgm:pt modelId="{398FCFF2-493B-410C-98CB-B7E713FDA978}" type="sibTrans" cxnId="{48A82FBE-481C-42B5-97EA-E51418E9492D}">
      <dgm:prSet/>
      <dgm:spPr/>
      <dgm:t>
        <a:bodyPr/>
        <a:lstStyle/>
        <a:p>
          <a:endParaRPr lang="cs-CZ"/>
        </a:p>
      </dgm:t>
    </dgm:pt>
    <dgm:pt modelId="{97E1A946-34DE-4A92-84AF-66DA0D082B41}">
      <dgm:prSet phldrT="[Text]"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400" b="1" dirty="0" smtClean="0"/>
            <a:t>Chodí za námi paní Bc. Helena Fejkusová s </a:t>
          </a:r>
          <a:r>
            <a:rPr lang="cs-CZ" sz="1400" b="1" dirty="0" err="1" smtClean="0"/>
            <a:t>Dafné</a:t>
          </a:r>
          <a:r>
            <a:rPr lang="cs-CZ" sz="1400" b="1" dirty="0" smtClean="0"/>
            <a:t> a </a:t>
          </a:r>
          <a:r>
            <a:rPr lang="cs-CZ" sz="1400" b="1" dirty="0" err="1" smtClean="0"/>
            <a:t>Xany</a:t>
          </a:r>
          <a:r>
            <a:rPr lang="cs-CZ" sz="1400" b="1" dirty="0" smtClean="0"/>
            <a:t> z Podaných rukou, z.s.</a:t>
          </a:r>
          <a:endParaRPr lang="cs-CZ" sz="1400" b="1" dirty="0"/>
        </a:p>
      </dgm:t>
    </dgm:pt>
    <dgm:pt modelId="{A5E53DD7-D9A4-4C68-AB4B-A19E039089E1}" type="parTrans" cxnId="{31B63EFE-8A9B-40E3-953B-239861AC7C62}">
      <dgm:prSet/>
      <dgm:spPr/>
      <dgm:t>
        <a:bodyPr/>
        <a:lstStyle/>
        <a:p>
          <a:endParaRPr lang="cs-CZ"/>
        </a:p>
      </dgm:t>
    </dgm:pt>
    <dgm:pt modelId="{2FDD5886-68C4-4DA6-9687-547C4D24A6E3}" type="sibTrans" cxnId="{31B63EFE-8A9B-40E3-953B-239861AC7C62}">
      <dgm:prSet/>
      <dgm:spPr/>
      <dgm:t>
        <a:bodyPr/>
        <a:lstStyle/>
        <a:p>
          <a:endParaRPr lang="cs-CZ"/>
        </a:p>
      </dgm:t>
    </dgm:pt>
    <dgm:pt modelId="{246D59CB-9179-4D2D-B2C9-576BD8327B9D}">
      <dgm:prSet custT="1"/>
      <dgm:spPr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cs-CZ" sz="1400" b="1" dirty="0" smtClean="0"/>
            <a:t>Paní Fejkusová vymýšlí stále nové zábavné úkoly pro nás a pejsky dohromady </a:t>
          </a:r>
          <a:r>
            <a:rPr lang="cs-CZ" sz="1400" b="1" dirty="0" smtClean="0">
              <a:sym typeface="Wingdings" panose="05000000000000000000" pitchFamily="2" charset="2"/>
            </a:rPr>
            <a:t></a:t>
          </a:r>
          <a:r>
            <a:rPr lang="cs-CZ" sz="1400" b="1" dirty="0" smtClean="0"/>
            <a:t> </a:t>
          </a:r>
          <a:endParaRPr lang="cs-CZ" sz="1400" b="1" dirty="0"/>
        </a:p>
      </dgm:t>
    </dgm:pt>
    <dgm:pt modelId="{4C9B9A5E-3B1F-439A-BDFA-FD76619541B0}" type="parTrans" cxnId="{7C92BB68-0A3B-4C5B-BE6B-480B66AE03FA}">
      <dgm:prSet/>
      <dgm:spPr/>
      <dgm:t>
        <a:bodyPr/>
        <a:lstStyle/>
        <a:p>
          <a:endParaRPr lang="cs-CZ"/>
        </a:p>
      </dgm:t>
    </dgm:pt>
    <dgm:pt modelId="{4C100B36-4EE4-4446-B999-39C22D60C10C}" type="sibTrans" cxnId="{7C92BB68-0A3B-4C5B-BE6B-480B66AE03FA}">
      <dgm:prSet/>
      <dgm:spPr/>
      <dgm:t>
        <a:bodyPr/>
        <a:lstStyle/>
        <a:p>
          <a:endParaRPr lang="cs-CZ"/>
        </a:p>
      </dgm:t>
    </dgm:pt>
    <dgm:pt modelId="{DA8F1282-88D6-4FB9-BF73-DB32966781ED}" type="pres">
      <dgm:prSet presAssocID="{112A5927-A877-4D02-B7C5-C8B597ED377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550EA7A-6EB9-4F03-85B2-D06763AE7A68}" type="pres">
      <dgm:prSet presAssocID="{A523C0F5-74DC-4A06-868E-9F7C2D9333CA}" presName="composite" presStyleCnt="0"/>
      <dgm:spPr/>
    </dgm:pt>
    <dgm:pt modelId="{07FBEBBB-1C81-4FC0-ACA3-5BA8EA5C0C13}" type="pres">
      <dgm:prSet presAssocID="{A523C0F5-74DC-4A06-868E-9F7C2D9333CA}" presName="rect1" presStyleLbl="bgShp" presStyleIdx="0" presStyleCnt="4"/>
      <dgm:spPr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315992A6-073A-449D-98C5-456968CE05FF}" type="pres">
      <dgm:prSet presAssocID="{A523C0F5-74DC-4A06-868E-9F7C2D9333CA}" presName="rect2" presStyleLbl="trBgShp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9CCF50-AEA7-4C1C-8FC4-A30819C38310}" type="pres">
      <dgm:prSet presAssocID="{574639B5-DCF4-430A-8CDA-AB811B88174B}" presName="sibTrans" presStyleCnt="0"/>
      <dgm:spPr/>
    </dgm:pt>
    <dgm:pt modelId="{2555ED19-EB3C-4EA2-914C-15ADA99639A3}" type="pres">
      <dgm:prSet presAssocID="{9629CD7E-8ADB-449F-B400-4FE975FA2AFB}" presName="composite" presStyleCnt="0"/>
      <dgm:spPr/>
    </dgm:pt>
    <dgm:pt modelId="{D5ADE953-F779-4B9D-B0D8-AC6024D81F1C}" type="pres">
      <dgm:prSet presAssocID="{9629CD7E-8ADB-449F-B400-4FE975FA2AFB}" presName="rect1" presStyleLbl="bgShp" presStyleIdx="1" presStyleCnt="4"/>
      <dgm:spPr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131D96A7-C6B4-4C17-8AF1-9395A331DCBE}" type="pres">
      <dgm:prSet presAssocID="{9629CD7E-8ADB-449F-B400-4FE975FA2AFB}" presName="rect2" presStyleLbl="trBgShp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CC2B8F7-D995-4FF2-8C36-4C57AF992560}" type="pres">
      <dgm:prSet presAssocID="{398FCFF2-493B-410C-98CB-B7E713FDA978}" presName="sibTrans" presStyleCnt="0"/>
      <dgm:spPr/>
    </dgm:pt>
    <dgm:pt modelId="{ACB6BA20-96C5-45C5-995B-686736D75D14}" type="pres">
      <dgm:prSet presAssocID="{97E1A946-34DE-4A92-84AF-66DA0D082B41}" presName="composite" presStyleCnt="0"/>
      <dgm:spPr/>
    </dgm:pt>
    <dgm:pt modelId="{AF50A005-D632-4C0C-A579-1911ADF495D1}" type="pres">
      <dgm:prSet presAssocID="{97E1A946-34DE-4A92-84AF-66DA0D082B41}" presName="rect1" presStyleLbl="bgShp" presStyleIdx="2" presStyleCnt="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6513AAD8-D20A-407B-96DF-1DEB74FF877F}" type="pres">
      <dgm:prSet presAssocID="{97E1A946-34DE-4A92-84AF-66DA0D082B41}" presName="rect2" presStyleLbl="trBgShp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3CEDB3F-5EF2-41F9-82EF-F24936567EED}" type="pres">
      <dgm:prSet presAssocID="{2FDD5886-68C4-4DA6-9687-547C4D24A6E3}" presName="sibTrans" presStyleCnt="0"/>
      <dgm:spPr/>
    </dgm:pt>
    <dgm:pt modelId="{2F676B01-87D2-4E1F-A16C-DF57375E7996}" type="pres">
      <dgm:prSet presAssocID="{246D59CB-9179-4D2D-B2C9-576BD8327B9D}" presName="composite" presStyleCnt="0"/>
      <dgm:spPr/>
    </dgm:pt>
    <dgm:pt modelId="{86AF2C12-39CC-4228-BEC9-8B463133A1B2}" type="pres">
      <dgm:prSet presAssocID="{246D59CB-9179-4D2D-B2C9-576BD8327B9D}" presName="rect1" presStyleLbl="bgShp" presStyleIdx="3" presStyleCnt="4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  <dgm:t>
        <a:bodyPr/>
        <a:lstStyle/>
        <a:p>
          <a:endParaRPr lang="cs-CZ"/>
        </a:p>
      </dgm:t>
    </dgm:pt>
    <dgm:pt modelId="{187B9483-718B-49EB-80A6-D89F35845183}" type="pres">
      <dgm:prSet presAssocID="{246D59CB-9179-4D2D-B2C9-576BD8327B9D}" presName="rect2" presStyleLbl="trBgShp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8A82FBE-481C-42B5-97EA-E51418E9492D}" srcId="{112A5927-A877-4D02-B7C5-C8B597ED377E}" destId="{9629CD7E-8ADB-449F-B400-4FE975FA2AFB}" srcOrd="1" destOrd="0" parTransId="{CE778453-B022-479A-9643-2F75B1D3CFF2}" sibTransId="{398FCFF2-493B-410C-98CB-B7E713FDA978}"/>
    <dgm:cxn modelId="{5A0FDFE1-48B4-4A7D-AF36-0E2037C0ACEE}" type="presOf" srcId="{112A5927-A877-4D02-B7C5-C8B597ED377E}" destId="{DA8F1282-88D6-4FB9-BF73-DB32966781ED}" srcOrd="0" destOrd="0" presId="urn:microsoft.com/office/officeart/2008/layout/BendingPictureSemiTransparentText"/>
    <dgm:cxn modelId="{31B63EFE-8A9B-40E3-953B-239861AC7C62}" srcId="{112A5927-A877-4D02-B7C5-C8B597ED377E}" destId="{97E1A946-34DE-4A92-84AF-66DA0D082B41}" srcOrd="2" destOrd="0" parTransId="{A5E53DD7-D9A4-4C68-AB4B-A19E039089E1}" sibTransId="{2FDD5886-68C4-4DA6-9687-547C4D24A6E3}"/>
    <dgm:cxn modelId="{724EBA04-9E8F-48F6-AED9-7C4628350F97}" type="presOf" srcId="{246D59CB-9179-4D2D-B2C9-576BD8327B9D}" destId="{187B9483-718B-49EB-80A6-D89F35845183}" srcOrd="0" destOrd="0" presId="urn:microsoft.com/office/officeart/2008/layout/BendingPictureSemiTransparentText"/>
    <dgm:cxn modelId="{7C92BB68-0A3B-4C5B-BE6B-480B66AE03FA}" srcId="{112A5927-A877-4D02-B7C5-C8B597ED377E}" destId="{246D59CB-9179-4D2D-B2C9-576BD8327B9D}" srcOrd="3" destOrd="0" parTransId="{4C9B9A5E-3B1F-439A-BDFA-FD76619541B0}" sibTransId="{4C100B36-4EE4-4446-B999-39C22D60C10C}"/>
    <dgm:cxn modelId="{FD0AEB7D-FEF7-4D9D-896F-35829AB0ACBF}" srcId="{112A5927-A877-4D02-B7C5-C8B597ED377E}" destId="{A523C0F5-74DC-4A06-868E-9F7C2D9333CA}" srcOrd="0" destOrd="0" parTransId="{7182C9F4-EBEF-4F1F-9F54-2C1D61090FE9}" sibTransId="{574639B5-DCF4-430A-8CDA-AB811B88174B}"/>
    <dgm:cxn modelId="{DABE25AE-834A-4426-AB12-ECC33B165776}" type="presOf" srcId="{9629CD7E-8ADB-449F-B400-4FE975FA2AFB}" destId="{131D96A7-C6B4-4C17-8AF1-9395A331DCBE}" srcOrd="0" destOrd="0" presId="urn:microsoft.com/office/officeart/2008/layout/BendingPictureSemiTransparentText"/>
    <dgm:cxn modelId="{580A11D2-4DCA-4F5C-A4AC-C3E9085B5CE7}" type="presOf" srcId="{A523C0F5-74DC-4A06-868E-9F7C2D9333CA}" destId="{315992A6-073A-449D-98C5-456968CE05FF}" srcOrd="0" destOrd="0" presId="urn:microsoft.com/office/officeart/2008/layout/BendingPictureSemiTransparentText"/>
    <dgm:cxn modelId="{B8544E59-B5C2-453D-9655-EA7DB31D0F9D}" type="presOf" srcId="{97E1A946-34DE-4A92-84AF-66DA0D082B41}" destId="{6513AAD8-D20A-407B-96DF-1DEB74FF877F}" srcOrd="0" destOrd="0" presId="urn:microsoft.com/office/officeart/2008/layout/BendingPictureSemiTransparentText"/>
    <dgm:cxn modelId="{A3B9D83C-E5D8-4C9B-8699-DF3050F2A669}" type="presParOf" srcId="{DA8F1282-88D6-4FB9-BF73-DB32966781ED}" destId="{F550EA7A-6EB9-4F03-85B2-D06763AE7A68}" srcOrd="0" destOrd="0" presId="urn:microsoft.com/office/officeart/2008/layout/BendingPictureSemiTransparentText"/>
    <dgm:cxn modelId="{5D928453-F303-4E8F-9DA3-90F0961C23F8}" type="presParOf" srcId="{F550EA7A-6EB9-4F03-85B2-D06763AE7A68}" destId="{07FBEBBB-1C81-4FC0-ACA3-5BA8EA5C0C13}" srcOrd="0" destOrd="0" presId="urn:microsoft.com/office/officeart/2008/layout/BendingPictureSemiTransparentText"/>
    <dgm:cxn modelId="{64D5798A-8550-4C79-B116-42F69033DF13}" type="presParOf" srcId="{F550EA7A-6EB9-4F03-85B2-D06763AE7A68}" destId="{315992A6-073A-449D-98C5-456968CE05FF}" srcOrd="1" destOrd="0" presId="urn:microsoft.com/office/officeart/2008/layout/BendingPictureSemiTransparentText"/>
    <dgm:cxn modelId="{B7DB0BEE-B945-4A91-B840-DADB1C21CE18}" type="presParOf" srcId="{DA8F1282-88D6-4FB9-BF73-DB32966781ED}" destId="{609CCF50-AEA7-4C1C-8FC4-A30819C38310}" srcOrd="1" destOrd="0" presId="urn:microsoft.com/office/officeart/2008/layout/BendingPictureSemiTransparentText"/>
    <dgm:cxn modelId="{ECDF6FB8-0CA9-4313-937A-AA7D43090D5A}" type="presParOf" srcId="{DA8F1282-88D6-4FB9-BF73-DB32966781ED}" destId="{2555ED19-EB3C-4EA2-914C-15ADA99639A3}" srcOrd="2" destOrd="0" presId="urn:microsoft.com/office/officeart/2008/layout/BendingPictureSemiTransparentText"/>
    <dgm:cxn modelId="{558187CB-61D4-4F1B-AF1B-8CB28D70F691}" type="presParOf" srcId="{2555ED19-EB3C-4EA2-914C-15ADA99639A3}" destId="{D5ADE953-F779-4B9D-B0D8-AC6024D81F1C}" srcOrd="0" destOrd="0" presId="urn:microsoft.com/office/officeart/2008/layout/BendingPictureSemiTransparentText"/>
    <dgm:cxn modelId="{0E974EA0-8616-4FC1-8E68-73E75B9783C9}" type="presParOf" srcId="{2555ED19-EB3C-4EA2-914C-15ADA99639A3}" destId="{131D96A7-C6B4-4C17-8AF1-9395A331DCBE}" srcOrd="1" destOrd="0" presId="urn:microsoft.com/office/officeart/2008/layout/BendingPictureSemiTransparentText"/>
    <dgm:cxn modelId="{1B7971EA-8F53-48A0-8955-D770B28D5870}" type="presParOf" srcId="{DA8F1282-88D6-4FB9-BF73-DB32966781ED}" destId="{ECC2B8F7-D995-4FF2-8C36-4C57AF992560}" srcOrd="3" destOrd="0" presId="urn:microsoft.com/office/officeart/2008/layout/BendingPictureSemiTransparentText"/>
    <dgm:cxn modelId="{3BBF0BAC-97E3-40F6-B450-8019F295A67B}" type="presParOf" srcId="{DA8F1282-88D6-4FB9-BF73-DB32966781ED}" destId="{ACB6BA20-96C5-45C5-995B-686736D75D14}" srcOrd="4" destOrd="0" presId="urn:microsoft.com/office/officeart/2008/layout/BendingPictureSemiTransparentText"/>
    <dgm:cxn modelId="{F0EB1508-6CC1-4FEA-A871-5D88711A33EA}" type="presParOf" srcId="{ACB6BA20-96C5-45C5-995B-686736D75D14}" destId="{AF50A005-D632-4C0C-A579-1911ADF495D1}" srcOrd="0" destOrd="0" presId="urn:microsoft.com/office/officeart/2008/layout/BendingPictureSemiTransparentText"/>
    <dgm:cxn modelId="{055C68E3-8B96-477D-814E-24CB22642956}" type="presParOf" srcId="{ACB6BA20-96C5-45C5-995B-686736D75D14}" destId="{6513AAD8-D20A-407B-96DF-1DEB74FF877F}" srcOrd="1" destOrd="0" presId="urn:microsoft.com/office/officeart/2008/layout/BendingPictureSemiTransparentText"/>
    <dgm:cxn modelId="{CA38BB38-BF8F-4707-BD7A-0533E7DA2791}" type="presParOf" srcId="{DA8F1282-88D6-4FB9-BF73-DB32966781ED}" destId="{A3CEDB3F-5EF2-41F9-82EF-F24936567EED}" srcOrd="5" destOrd="0" presId="urn:microsoft.com/office/officeart/2008/layout/BendingPictureSemiTransparentText"/>
    <dgm:cxn modelId="{B77BC2C5-FE71-4A65-9911-8778454570D9}" type="presParOf" srcId="{DA8F1282-88D6-4FB9-BF73-DB32966781ED}" destId="{2F676B01-87D2-4E1F-A16C-DF57375E7996}" srcOrd="6" destOrd="0" presId="urn:microsoft.com/office/officeart/2008/layout/BendingPictureSemiTransparentText"/>
    <dgm:cxn modelId="{F3FC4941-C475-4068-BF12-19B6A39CEC81}" type="presParOf" srcId="{2F676B01-87D2-4E1F-A16C-DF57375E7996}" destId="{86AF2C12-39CC-4228-BEC9-8B463133A1B2}" srcOrd="0" destOrd="0" presId="urn:microsoft.com/office/officeart/2008/layout/BendingPictureSemiTransparentText"/>
    <dgm:cxn modelId="{1985B4D4-0B0C-4135-8FDD-00DE4D51E9CF}" type="presParOf" srcId="{2F676B01-87D2-4E1F-A16C-DF57375E7996}" destId="{187B9483-718B-49EB-80A6-D89F35845183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FD58244-06E5-4454-98AC-DB9519D241CF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81FA45F-B759-4DF7-8E1A-AA10C5099586}">
      <dgm:prSet phldrT="[Text]"/>
      <dgm:spPr/>
      <dgm:t>
        <a:bodyPr/>
        <a:lstStyle/>
        <a:p>
          <a:r>
            <a:rPr lang="cs-CZ" dirty="0" smtClean="0">
              <a:solidFill>
                <a:schemeClr val="accent2">
                  <a:lumMod val="50000"/>
                </a:schemeClr>
              </a:solidFill>
            </a:rPr>
            <a:t>Prostory a vybavení jsou speciálně přizpůsobeny potřebám osob s těžkým mentálním postižením, autismem a problémy v komunikaci.</a:t>
          </a:r>
          <a:endParaRPr lang="cs-CZ" dirty="0">
            <a:solidFill>
              <a:schemeClr val="accent2">
                <a:lumMod val="50000"/>
              </a:schemeClr>
            </a:solidFill>
          </a:endParaRPr>
        </a:p>
      </dgm:t>
    </dgm:pt>
    <dgm:pt modelId="{3FCF5894-7F85-469D-A645-1C8C121755BD}" type="parTrans" cxnId="{13252867-B445-40E9-B7F8-9910BB6A1E7C}">
      <dgm:prSet/>
      <dgm:spPr/>
      <dgm:t>
        <a:bodyPr/>
        <a:lstStyle/>
        <a:p>
          <a:endParaRPr lang="cs-CZ"/>
        </a:p>
      </dgm:t>
    </dgm:pt>
    <dgm:pt modelId="{BF61E49A-B10B-4354-B458-9086CD8CE692}" type="sibTrans" cxnId="{13252867-B445-40E9-B7F8-9910BB6A1E7C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cs-CZ"/>
        </a:p>
      </dgm:t>
    </dgm:pt>
    <dgm:pt modelId="{5F3C1FF5-CBD0-44D3-B132-9B251D0F9C18}">
      <dgm:prSet phldrT="[Text]" phldr="1"/>
      <dgm:spPr/>
      <dgm:t>
        <a:bodyPr/>
        <a:lstStyle/>
        <a:p>
          <a:endParaRPr lang="cs-CZ" dirty="0"/>
        </a:p>
      </dgm:t>
    </dgm:pt>
    <dgm:pt modelId="{D5B71665-311C-4473-81BD-E81DA2C42B68}" type="parTrans" cxnId="{E0134FB3-F477-49AA-BE35-E5C8360BA719}">
      <dgm:prSet/>
      <dgm:spPr/>
      <dgm:t>
        <a:bodyPr/>
        <a:lstStyle/>
        <a:p>
          <a:endParaRPr lang="cs-CZ"/>
        </a:p>
      </dgm:t>
    </dgm:pt>
    <dgm:pt modelId="{FCFC4D44-6700-49ED-B449-8FFA364D86F9}" type="sibTrans" cxnId="{E0134FB3-F477-49AA-BE35-E5C8360BA719}">
      <dgm:prSet/>
      <dgm:spPr/>
      <dgm:t>
        <a:bodyPr/>
        <a:lstStyle/>
        <a:p>
          <a:endParaRPr lang="cs-CZ"/>
        </a:p>
      </dgm:t>
    </dgm:pt>
    <dgm:pt modelId="{9A93B5DB-B4A1-48FA-942D-231244FC80C3}">
      <dgm:prSet phldrT="[Text]" phldr="1"/>
      <dgm:spPr/>
      <dgm:t>
        <a:bodyPr/>
        <a:lstStyle/>
        <a:p>
          <a:endParaRPr lang="cs-CZ" dirty="0"/>
        </a:p>
      </dgm:t>
    </dgm:pt>
    <dgm:pt modelId="{18945871-49E0-4ACA-AD29-C0E833AB96F0}" type="parTrans" cxnId="{4C80E24A-3C87-41AF-AA7E-DD9BD693E7C1}">
      <dgm:prSet/>
      <dgm:spPr/>
      <dgm:t>
        <a:bodyPr/>
        <a:lstStyle/>
        <a:p>
          <a:endParaRPr lang="cs-CZ"/>
        </a:p>
      </dgm:t>
    </dgm:pt>
    <dgm:pt modelId="{0420A683-BF13-4F04-8CD8-4CE22FB5DBEB}" type="sibTrans" cxnId="{4C80E24A-3C87-41AF-AA7E-DD9BD693E7C1}">
      <dgm:prSet/>
      <dgm:spPr/>
      <dgm:t>
        <a:bodyPr/>
        <a:lstStyle/>
        <a:p>
          <a:endParaRPr lang="cs-CZ"/>
        </a:p>
      </dgm:t>
    </dgm:pt>
    <dgm:pt modelId="{D0F504E3-3575-4726-B9BD-B4589E52A4FB}">
      <dgm:prSet phldrT="[Text]" phldr="1"/>
      <dgm:spPr/>
      <dgm:t>
        <a:bodyPr/>
        <a:lstStyle/>
        <a:p>
          <a:endParaRPr lang="cs-CZ" dirty="0"/>
        </a:p>
      </dgm:t>
    </dgm:pt>
    <dgm:pt modelId="{3390B9F8-CB81-47B8-8E72-9877BAA551A7}" type="parTrans" cxnId="{BD37DD0D-B384-4C33-8D73-3047F66E3100}">
      <dgm:prSet/>
      <dgm:spPr/>
      <dgm:t>
        <a:bodyPr/>
        <a:lstStyle/>
        <a:p>
          <a:endParaRPr lang="cs-CZ"/>
        </a:p>
      </dgm:t>
    </dgm:pt>
    <dgm:pt modelId="{A67DB8B1-C8EC-4FB4-8B18-634EBC6499D8}" type="sibTrans" cxnId="{BD37DD0D-B384-4C33-8D73-3047F66E3100}">
      <dgm:prSet/>
      <dgm:spPr/>
      <dgm:t>
        <a:bodyPr/>
        <a:lstStyle/>
        <a:p>
          <a:endParaRPr lang="cs-CZ"/>
        </a:p>
      </dgm:t>
    </dgm:pt>
    <dgm:pt modelId="{A1E8899F-CDC6-419B-AD59-55A9A0670587}" type="pres">
      <dgm:prSet presAssocID="{9FD58244-06E5-4454-98AC-DB9519D241CF}" presName="Name0" presStyleCnt="0">
        <dgm:presLayoutVars>
          <dgm:dir/>
        </dgm:presLayoutVars>
      </dgm:prSet>
      <dgm:spPr/>
      <dgm:t>
        <a:bodyPr/>
        <a:lstStyle/>
        <a:p>
          <a:endParaRPr lang="cs-CZ"/>
        </a:p>
      </dgm:t>
    </dgm:pt>
    <dgm:pt modelId="{08FD7FAB-06CC-48A4-B0E6-19C041C5F9E8}" type="pres">
      <dgm:prSet presAssocID="{BF61E49A-B10B-4354-B458-9086CD8CE692}" presName="picture_1" presStyleLbl="bgImgPlace1" presStyleIdx="0" presStyleCnt="1" custScaleX="134621" custScaleY="110011" custLinFactNeighborX="40725" custLinFactNeighborY="724"/>
      <dgm:spPr/>
      <dgm:t>
        <a:bodyPr/>
        <a:lstStyle/>
        <a:p>
          <a:endParaRPr lang="cs-CZ"/>
        </a:p>
      </dgm:t>
    </dgm:pt>
    <dgm:pt modelId="{890FE5BA-2FE3-42BF-AD88-B41407407DE9}" type="pres">
      <dgm:prSet presAssocID="{F81FA45F-B759-4DF7-8E1A-AA10C5099586}" presName="text_1" presStyleLbl="node1" presStyleIdx="0" presStyleCnt="0" custScaleX="87937" custScaleY="169134" custLinFactNeighborX="-71935" custLinFactNeighborY="-3041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0F3C479-9BB4-48CE-A5EF-0F01935E4F33}" type="pres">
      <dgm:prSet presAssocID="{9FD58244-06E5-4454-98AC-DB9519D241CF}" presName="linV" presStyleCnt="0"/>
      <dgm:spPr/>
    </dgm:pt>
    <dgm:pt modelId="{D29F94E0-3A46-4A38-9171-7A1669DBE79D}" type="pres">
      <dgm:prSet presAssocID="{5F3C1FF5-CBD0-44D3-B132-9B251D0F9C18}" presName="pair" presStyleCnt="0"/>
      <dgm:spPr/>
    </dgm:pt>
    <dgm:pt modelId="{E145652C-D653-40C1-90A9-AB4052200652}" type="pres">
      <dgm:prSet presAssocID="{5F3C1FF5-CBD0-44D3-B132-9B251D0F9C18}" presName="spaceH" presStyleLbl="node1" presStyleIdx="0" presStyleCnt="0"/>
      <dgm:spPr/>
    </dgm:pt>
    <dgm:pt modelId="{B93BF780-EDDB-4AE5-9489-AB7DEF7E8976}" type="pres">
      <dgm:prSet presAssocID="{5F3C1FF5-CBD0-44D3-B132-9B251D0F9C18}" presName="desPictures" presStyleLbl="alignImgPlace1" presStyleIdx="0" presStyleCnt="3" custLinFactX="33205" custLinFactNeighborX="100000" custLinFactNeighborY="26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6200A75-16B8-449A-B33D-D7BBEA220BDC}" type="pres">
      <dgm:prSet presAssocID="{5F3C1FF5-CBD0-44D3-B132-9B251D0F9C18}" presName="desTextWrapper" presStyleCnt="0"/>
      <dgm:spPr/>
    </dgm:pt>
    <dgm:pt modelId="{7C761019-1AB6-4D91-8042-A4D41F57DA13}" type="pres">
      <dgm:prSet presAssocID="{5F3C1FF5-CBD0-44D3-B132-9B251D0F9C18}" presName="des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57BB7E2-10B0-408B-B20C-8687D5CA6B5F}" type="pres">
      <dgm:prSet presAssocID="{FCFC4D44-6700-49ED-B449-8FFA364D86F9}" presName="spaceV" presStyleCnt="0"/>
      <dgm:spPr/>
    </dgm:pt>
    <dgm:pt modelId="{65674689-FCF0-4959-9CC7-14D23C26E5AF}" type="pres">
      <dgm:prSet presAssocID="{9A93B5DB-B4A1-48FA-942D-231244FC80C3}" presName="pair" presStyleCnt="0"/>
      <dgm:spPr/>
    </dgm:pt>
    <dgm:pt modelId="{FC638919-220F-41CC-96D9-FE19594DF7B9}" type="pres">
      <dgm:prSet presAssocID="{9A93B5DB-B4A1-48FA-942D-231244FC80C3}" presName="spaceH" presStyleLbl="node1" presStyleIdx="0" presStyleCnt="0"/>
      <dgm:spPr/>
    </dgm:pt>
    <dgm:pt modelId="{CB810CE4-1B69-4A0A-9132-B34E6D8B3488}" type="pres">
      <dgm:prSet presAssocID="{9A93B5DB-B4A1-48FA-942D-231244FC80C3}" presName="desPictures" presStyleLbl="alignImgPlace1" presStyleIdx="1" presStyleCnt="3" custLinFactX="43928" custLinFactNeighborX="100000" custLinFactNeighborY="-5150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DB312996-CB34-4F15-A415-EEABF36D361E}" type="pres">
      <dgm:prSet presAssocID="{9A93B5DB-B4A1-48FA-942D-231244FC80C3}" presName="desTextWrapper" presStyleCnt="0"/>
      <dgm:spPr/>
    </dgm:pt>
    <dgm:pt modelId="{B4328174-E07A-44EB-B63B-CE2CCEAC844E}" type="pres">
      <dgm:prSet presAssocID="{9A93B5DB-B4A1-48FA-942D-231244FC80C3}" presName="des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AD6C19D-05F4-490B-9DD8-E24FAB60CE2D}" type="pres">
      <dgm:prSet presAssocID="{0420A683-BF13-4F04-8CD8-4CE22FB5DBEB}" presName="spaceV" presStyleCnt="0"/>
      <dgm:spPr/>
    </dgm:pt>
    <dgm:pt modelId="{C20B8219-79D9-4328-B4E2-431AE2E4D152}" type="pres">
      <dgm:prSet presAssocID="{D0F504E3-3575-4726-B9BD-B4589E52A4FB}" presName="pair" presStyleCnt="0"/>
      <dgm:spPr/>
    </dgm:pt>
    <dgm:pt modelId="{2DAD5ADF-D46D-47B1-8F9C-D5D0DEDBD7BF}" type="pres">
      <dgm:prSet presAssocID="{D0F504E3-3575-4726-B9BD-B4589E52A4FB}" presName="spaceH" presStyleLbl="node1" presStyleIdx="0" presStyleCnt="0"/>
      <dgm:spPr/>
    </dgm:pt>
    <dgm:pt modelId="{72021C91-F984-4337-9B89-32DF0FDF5E42}" type="pres">
      <dgm:prSet presAssocID="{D0F504E3-3575-4726-B9BD-B4589E52A4FB}" presName="desPictures" presStyleLbl="alignImgPlace1" presStyleIdx="2" presStyleCnt="3" custLinFactX="33205" custLinFactNeighborX="100000" custLinFactNeighborY="157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0474ED25-2115-4B68-8C06-9270E7EE6D15}" type="pres">
      <dgm:prSet presAssocID="{D0F504E3-3575-4726-B9BD-B4589E52A4FB}" presName="desTextWrapper" presStyleCnt="0"/>
      <dgm:spPr/>
    </dgm:pt>
    <dgm:pt modelId="{3EF7C89F-2C69-483C-BACD-B225096D70D1}" type="pres">
      <dgm:prSet presAssocID="{D0F504E3-3575-4726-B9BD-B4589E52A4FB}" presName="des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1C24E88-33B6-456F-B46B-B734272856D2}" type="pres">
      <dgm:prSet presAssocID="{9FD58244-06E5-4454-98AC-DB9519D241CF}" presName="maxNode" presStyleCnt="0"/>
      <dgm:spPr/>
    </dgm:pt>
    <dgm:pt modelId="{BF266D01-36A4-4A12-AA04-F364321CC5EB}" type="pres">
      <dgm:prSet presAssocID="{9FD58244-06E5-4454-98AC-DB9519D241CF}" presName="Name33" presStyleCnt="0"/>
      <dgm:spPr/>
    </dgm:pt>
  </dgm:ptLst>
  <dgm:cxnLst>
    <dgm:cxn modelId="{B3A0E503-A2A9-4A3F-8C9A-CAF12EA564BB}" type="presOf" srcId="{F81FA45F-B759-4DF7-8E1A-AA10C5099586}" destId="{890FE5BA-2FE3-42BF-AD88-B41407407DE9}" srcOrd="0" destOrd="0" presId="urn:microsoft.com/office/officeart/2008/layout/AccentedPicture"/>
    <dgm:cxn modelId="{EB10BF10-FB2B-488A-9B9D-526A0D1FB2EA}" type="presOf" srcId="{9FD58244-06E5-4454-98AC-DB9519D241CF}" destId="{A1E8899F-CDC6-419B-AD59-55A9A0670587}" srcOrd="0" destOrd="0" presId="urn:microsoft.com/office/officeart/2008/layout/AccentedPicture"/>
    <dgm:cxn modelId="{934CC778-7958-4967-9859-B746AE446BC0}" type="presOf" srcId="{D0F504E3-3575-4726-B9BD-B4589E52A4FB}" destId="{3EF7C89F-2C69-483C-BACD-B225096D70D1}" srcOrd="0" destOrd="0" presId="urn:microsoft.com/office/officeart/2008/layout/AccentedPicture"/>
    <dgm:cxn modelId="{E12199B9-4D26-44D2-910F-7181DD7513B3}" type="presOf" srcId="{9A93B5DB-B4A1-48FA-942D-231244FC80C3}" destId="{B4328174-E07A-44EB-B63B-CE2CCEAC844E}" srcOrd="0" destOrd="0" presId="urn:microsoft.com/office/officeart/2008/layout/AccentedPicture"/>
    <dgm:cxn modelId="{13252867-B445-40E9-B7F8-9910BB6A1E7C}" srcId="{9FD58244-06E5-4454-98AC-DB9519D241CF}" destId="{F81FA45F-B759-4DF7-8E1A-AA10C5099586}" srcOrd="0" destOrd="0" parTransId="{3FCF5894-7F85-469D-A645-1C8C121755BD}" sibTransId="{BF61E49A-B10B-4354-B458-9086CD8CE692}"/>
    <dgm:cxn modelId="{E0134FB3-F477-49AA-BE35-E5C8360BA719}" srcId="{9FD58244-06E5-4454-98AC-DB9519D241CF}" destId="{5F3C1FF5-CBD0-44D3-B132-9B251D0F9C18}" srcOrd="1" destOrd="0" parTransId="{D5B71665-311C-4473-81BD-E81DA2C42B68}" sibTransId="{FCFC4D44-6700-49ED-B449-8FFA364D86F9}"/>
    <dgm:cxn modelId="{C66A6005-C371-4175-A556-ED3596D966B8}" type="presOf" srcId="{5F3C1FF5-CBD0-44D3-B132-9B251D0F9C18}" destId="{7C761019-1AB6-4D91-8042-A4D41F57DA13}" srcOrd="0" destOrd="0" presId="urn:microsoft.com/office/officeart/2008/layout/AccentedPicture"/>
    <dgm:cxn modelId="{ED8F5A26-0866-4111-A8FF-BEBBA29B9C00}" type="presOf" srcId="{BF61E49A-B10B-4354-B458-9086CD8CE692}" destId="{08FD7FAB-06CC-48A4-B0E6-19C041C5F9E8}" srcOrd="0" destOrd="0" presId="urn:microsoft.com/office/officeart/2008/layout/AccentedPicture"/>
    <dgm:cxn modelId="{BD37DD0D-B384-4C33-8D73-3047F66E3100}" srcId="{9FD58244-06E5-4454-98AC-DB9519D241CF}" destId="{D0F504E3-3575-4726-B9BD-B4589E52A4FB}" srcOrd="3" destOrd="0" parTransId="{3390B9F8-CB81-47B8-8E72-9877BAA551A7}" sibTransId="{A67DB8B1-C8EC-4FB4-8B18-634EBC6499D8}"/>
    <dgm:cxn modelId="{4C80E24A-3C87-41AF-AA7E-DD9BD693E7C1}" srcId="{9FD58244-06E5-4454-98AC-DB9519D241CF}" destId="{9A93B5DB-B4A1-48FA-942D-231244FC80C3}" srcOrd="2" destOrd="0" parTransId="{18945871-49E0-4ACA-AD29-C0E833AB96F0}" sibTransId="{0420A683-BF13-4F04-8CD8-4CE22FB5DBEB}"/>
    <dgm:cxn modelId="{ADA3F9E5-1469-42C8-8FD9-E76B4E27184C}" type="presParOf" srcId="{A1E8899F-CDC6-419B-AD59-55A9A0670587}" destId="{08FD7FAB-06CC-48A4-B0E6-19C041C5F9E8}" srcOrd="0" destOrd="0" presId="urn:microsoft.com/office/officeart/2008/layout/AccentedPicture"/>
    <dgm:cxn modelId="{1543C6C5-8E5F-447C-BEBB-3D0B3B2479FE}" type="presParOf" srcId="{A1E8899F-CDC6-419B-AD59-55A9A0670587}" destId="{890FE5BA-2FE3-42BF-AD88-B41407407DE9}" srcOrd="1" destOrd="0" presId="urn:microsoft.com/office/officeart/2008/layout/AccentedPicture"/>
    <dgm:cxn modelId="{464E99EB-E994-4BDD-96B6-DC886AF6DDD2}" type="presParOf" srcId="{A1E8899F-CDC6-419B-AD59-55A9A0670587}" destId="{E0F3C479-9BB4-48CE-A5EF-0F01935E4F33}" srcOrd="2" destOrd="0" presId="urn:microsoft.com/office/officeart/2008/layout/AccentedPicture"/>
    <dgm:cxn modelId="{AF0C490F-24F1-4993-A872-9E8FB0A9F9DB}" type="presParOf" srcId="{E0F3C479-9BB4-48CE-A5EF-0F01935E4F33}" destId="{D29F94E0-3A46-4A38-9171-7A1669DBE79D}" srcOrd="0" destOrd="0" presId="urn:microsoft.com/office/officeart/2008/layout/AccentedPicture"/>
    <dgm:cxn modelId="{93B8EB0A-2156-4F9D-98B1-A870E04BFCF1}" type="presParOf" srcId="{D29F94E0-3A46-4A38-9171-7A1669DBE79D}" destId="{E145652C-D653-40C1-90A9-AB4052200652}" srcOrd="0" destOrd="0" presId="urn:microsoft.com/office/officeart/2008/layout/AccentedPicture"/>
    <dgm:cxn modelId="{EAB5A956-D551-453B-A5DC-85C698F6054D}" type="presParOf" srcId="{D29F94E0-3A46-4A38-9171-7A1669DBE79D}" destId="{B93BF780-EDDB-4AE5-9489-AB7DEF7E8976}" srcOrd="1" destOrd="0" presId="urn:microsoft.com/office/officeart/2008/layout/AccentedPicture"/>
    <dgm:cxn modelId="{29B4DC33-8B6A-4622-9ED3-F017FBEBA0F9}" type="presParOf" srcId="{D29F94E0-3A46-4A38-9171-7A1669DBE79D}" destId="{86200A75-16B8-449A-B33D-D7BBEA220BDC}" srcOrd="2" destOrd="0" presId="urn:microsoft.com/office/officeart/2008/layout/AccentedPicture"/>
    <dgm:cxn modelId="{8588CC2A-5D59-49AD-A98C-F8E2B3218B36}" type="presParOf" srcId="{86200A75-16B8-449A-B33D-D7BBEA220BDC}" destId="{7C761019-1AB6-4D91-8042-A4D41F57DA13}" srcOrd="0" destOrd="0" presId="urn:microsoft.com/office/officeart/2008/layout/AccentedPicture"/>
    <dgm:cxn modelId="{5626937F-6940-4078-8112-CFC3080393C1}" type="presParOf" srcId="{E0F3C479-9BB4-48CE-A5EF-0F01935E4F33}" destId="{F57BB7E2-10B0-408B-B20C-8687D5CA6B5F}" srcOrd="1" destOrd="0" presId="urn:microsoft.com/office/officeart/2008/layout/AccentedPicture"/>
    <dgm:cxn modelId="{343E4960-97B9-4259-8318-B7814ED20C20}" type="presParOf" srcId="{E0F3C479-9BB4-48CE-A5EF-0F01935E4F33}" destId="{65674689-FCF0-4959-9CC7-14D23C26E5AF}" srcOrd="2" destOrd="0" presId="urn:microsoft.com/office/officeart/2008/layout/AccentedPicture"/>
    <dgm:cxn modelId="{811940EC-D646-4F07-A1F6-3F99125F6A7C}" type="presParOf" srcId="{65674689-FCF0-4959-9CC7-14D23C26E5AF}" destId="{FC638919-220F-41CC-96D9-FE19594DF7B9}" srcOrd="0" destOrd="0" presId="urn:microsoft.com/office/officeart/2008/layout/AccentedPicture"/>
    <dgm:cxn modelId="{5B32307F-8CFF-4FAC-9D3D-32706B9978D7}" type="presParOf" srcId="{65674689-FCF0-4959-9CC7-14D23C26E5AF}" destId="{CB810CE4-1B69-4A0A-9132-B34E6D8B3488}" srcOrd="1" destOrd="0" presId="urn:microsoft.com/office/officeart/2008/layout/AccentedPicture"/>
    <dgm:cxn modelId="{493F3603-6CE8-4273-B826-D3AF6CDC08B7}" type="presParOf" srcId="{65674689-FCF0-4959-9CC7-14D23C26E5AF}" destId="{DB312996-CB34-4F15-A415-EEABF36D361E}" srcOrd="2" destOrd="0" presId="urn:microsoft.com/office/officeart/2008/layout/AccentedPicture"/>
    <dgm:cxn modelId="{C3F4D243-EB36-430D-95F5-148207A6B81C}" type="presParOf" srcId="{DB312996-CB34-4F15-A415-EEABF36D361E}" destId="{B4328174-E07A-44EB-B63B-CE2CCEAC844E}" srcOrd="0" destOrd="0" presId="urn:microsoft.com/office/officeart/2008/layout/AccentedPicture"/>
    <dgm:cxn modelId="{802C28DA-3066-40E9-9D3C-DAF4C47443A7}" type="presParOf" srcId="{E0F3C479-9BB4-48CE-A5EF-0F01935E4F33}" destId="{0AD6C19D-05F4-490B-9DD8-E24FAB60CE2D}" srcOrd="3" destOrd="0" presId="urn:microsoft.com/office/officeart/2008/layout/AccentedPicture"/>
    <dgm:cxn modelId="{AF945CED-7822-4329-9BAF-947D5CEA517F}" type="presParOf" srcId="{E0F3C479-9BB4-48CE-A5EF-0F01935E4F33}" destId="{C20B8219-79D9-4328-B4E2-431AE2E4D152}" srcOrd="4" destOrd="0" presId="urn:microsoft.com/office/officeart/2008/layout/AccentedPicture"/>
    <dgm:cxn modelId="{AF6433FC-8DB4-43AB-B7DD-E9A8BCD8DA95}" type="presParOf" srcId="{C20B8219-79D9-4328-B4E2-431AE2E4D152}" destId="{2DAD5ADF-D46D-47B1-8F9C-D5D0DEDBD7BF}" srcOrd="0" destOrd="0" presId="urn:microsoft.com/office/officeart/2008/layout/AccentedPicture"/>
    <dgm:cxn modelId="{BBC56D12-9998-4B1C-B32A-A62200A83542}" type="presParOf" srcId="{C20B8219-79D9-4328-B4E2-431AE2E4D152}" destId="{72021C91-F984-4337-9B89-32DF0FDF5E42}" srcOrd="1" destOrd="0" presId="urn:microsoft.com/office/officeart/2008/layout/AccentedPicture"/>
    <dgm:cxn modelId="{0BA3B98A-9FB9-4BDF-A7BF-C1459D3645D4}" type="presParOf" srcId="{C20B8219-79D9-4328-B4E2-431AE2E4D152}" destId="{0474ED25-2115-4B68-8C06-9270E7EE6D15}" srcOrd="2" destOrd="0" presId="urn:microsoft.com/office/officeart/2008/layout/AccentedPicture"/>
    <dgm:cxn modelId="{41AE277E-E9FE-46CB-8ACD-19335A3323E3}" type="presParOf" srcId="{0474ED25-2115-4B68-8C06-9270E7EE6D15}" destId="{3EF7C89F-2C69-483C-BACD-B225096D70D1}" srcOrd="0" destOrd="0" presId="urn:microsoft.com/office/officeart/2008/layout/AccentedPicture"/>
    <dgm:cxn modelId="{E9D8636C-7620-4943-90FB-E38005DAB4E2}" type="presParOf" srcId="{A1E8899F-CDC6-419B-AD59-55A9A0670587}" destId="{41C24E88-33B6-456F-B46B-B734272856D2}" srcOrd="3" destOrd="0" presId="urn:microsoft.com/office/officeart/2008/layout/AccentedPicture"/>
    <dgm:cxn modelId="{5E93D752-C3A3-4409-8CF2-58D89C0D8566}" type="presParOf" srcId="{41C24E88-33B6-456F-B46B-B734272856D2}" destId="{BF266D01-36A4-4A12-AA04-F364321CC5EB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93DB573-218F-42E3-98E3-2E07D572870F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A5E75F0-5BAF-46E7-871F-A6196F38BCC5}">
      <dgm:prSet phldrT="[Text]"/>
      <dgm:spPr/>
      <dgm:t>
        <a:bodyPr/>
        <a:lstStyle/>
        <a:p>
          <a:r>
            <a:rPr lang="cs-CZ" dirty="0" smtClean="0"/>
            <a:t>Alternativní komunikace</a:t>
          </a:r>
          <a:endParaRPr lang="cs-CZ" dirty="0"/>
        </a:p>
      </dgm:t>
    </dgm:pt>
    <dgm:pt modelId="{5DE80D97-AFA7-49DE-A7F2-52FE52200733}" type="parTrans" cxnId="{3F393DDB-39CA-49FD-834A-3E9422B9F913}">
      <dgm:prSet/>
      <dgm:spPr/>
      <dgm:t>
        <a:bodyPr/>
        <a:lstStyle/>
        <a:p>
          <a:endParaRPr lang="cs-CZ"/>
        </a:p>
      </dgm:t>
    </dgm:pt>
    <dgm:pt modelId="{8963CDAA-FDDE-4672-816A-A5DEBCD8E311}" type="sibTrans" cxnId="{3F393DDB-39CA-49FD-834A-3E9422B9F913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52F8EBD5-8455-43D4-AFAB-46DBD79A3E78}">
      <dgm:prSet phldrT="[Text]"/>
      <dgm:spPr/>
      <dgm:t>
        <a:bodyPr/>
        <a:lstStyle/>
        <a:p>
          <a:r>
            <a:rPr lang="cs-CZ" dirty="0" smtClean="0"/>
            <a:t>Speciální pomůcky</a:t>
          </a:r>
          <a:endParaRPr lang="cs-CZ" dirty="0"/>
        </a:p>
      </dgm:t>
    </dgm:pt>
    <dgm:pt modelId="{C29B22F9-9879-4103-B59D-21F885DB8DE3}" type="parTrans" cxnId="{3FAE46F0-61E0-404F-8EC9-71A5C5CFA323}">
      <dgm:prSet/>
      <dgm:spPr/>
      <dgm:t>
        <a:bodyPr/>
        <a:lstStyle/>
        <a:p>
          <a:endParaRPr lang="cs-CZ"/>
        </a:p>
      </dgm:t>
    </dgm:pt>
    <dgm:pt modelId="{606CE715-7323-4C08-8EC4-A892BC0F3559}" type="sibTrans" cxnId="{3FAE46F0-61E0-404F-8EC9-71A5C5CFA323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</dgm:spPr>
      <dgm:t>
        <a:bodyPr/>
        <a:lstStyle/>
        <a:p>
          <a:endParaRPr lang="cs-CZ"/>
        </a:p>
      </dgm:t>
    </dgm:pt>
    <dgm:pt modelId="{C8D572AC-65E1-4BAA-974F-65BEAD025379}">
      <dgm:prSet/>
      <dgm:spPr/>
      <dgm:t>
        <a:bodyPr/>
        <a:lstStyle/>
        <a:p>
          <a:r>
            <a:rPr lang="cs-CZ" dirty="0" smtClean="0"/>
            <a:t>Úplná podpora ve všech činnostech</a:t>
          </a:r>
          <a:endParaRPr lang="cs-CZ" dirty="0"/>
        </a:p>
      </dgm:t>
    </dgm:pt>
    <dgm:pt modelId="{1F39222B-B63D-4C73-8231-0A7959532B4E}" type="parTrans" cxnId="{7933C7D9-F2CD-44DD-A8CA-B22144235E44}">
      <dgm:prSet/>
      <dgm:spPr/>
      <dgm:t>
        <a:bodyPr/>
        <a:lstStyle/>
        <a:p>
          <a:endParaRPr lang="cs-CZ"/>
        </a:p>
      </dgm:t>
    </dgm:pt>
    <dgm:pt modelId="{C6CC309F-47ED-4614-A671-2BE30410A37D}" type="sibTrans" cxnId="{7933C7D9-F2CD-44DD-A8CA-B22144235E44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155793CA-FDA1-4D60-9344-BC87455C69AE}">
      <dgm:prSet/>
      <dgm:spPr/>
      <dgm:t>
        <a:bodyPr/>
        <a:lstStyle/>
        <a:p>
          <a:r>
            <a:rPr lang="cs-CZ" dirty="0" smtClean="0"/>
            <a:t>Struktura místa, času a prostoru</a:t>
          </a:r>
          <a:endParaRPr lang="cs-CZ" dirty="0"/>
        </a:p>
      </dgm:t>
    </dgm:pt>
    <dgm:pt modelId="{38EDCF4E-4BA4-4E60-BE50-5A2F1D0B6719}" type="parTrans" cxnId="{B14FF5D9-A3B7-4D9B-B901-9355D2B1AF29}">
      <dgm:prSet/>
      <dgm:spPr/>
      <dgm:t>
        <a:bodyPr/>
        <a:lstStyle/>
        <a:p>
          <a:endParaRPr lang="cs-CZ"/>
        </a:p>
      </dgm:t>
    </dgm:pt>
    <dgm:pt modelId="{995D92EB-A657-4DC8-A2A2-85685CC126C1}" type="sibTrans" cxnId="{B14FF5D9-A3B7-4D9B-B901-9355D2B1AF29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7190FBD8-0821-4118-A621-84E00D965DDB}" type="pres">
      <dgm:prSet presAssocID="{293DB573-218F-42E3-98E3-2E07D572870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5232CE34-7CCD-4C16-92BF-DB45170DC387}" type="pres">
      <dgm:prSet presAssocID="{293DB573-218F-42E3-98E3-2E07D572870F}" presName="dot1" presStyleLbl="alignNode1" presStyleIdx="0" presStyleCnt="13"/>
      <dgm:spPr/>
    </dgm:pt>
    <dgm:pt modelId="{C8FB850B-770B-4BA1-A28F-2809413DC2C3}" type="pres">
      <dgm:prSet presAssocID="{293DB573-218F-42E3-98E3-2E07D572870F}" presName="dot2" presStyleLbl="alignNode1" presStyleIdx="1" presStyleCnt="13"/>
      <dgm:spPr/>
    </dgm:pt>
    <dgm:pt modelId="{B9DBEDFD-7733-4B85-AA38-B85517C38561}" type="pres">
      <dgm:prSet presAssocID="{293DB573-218F-42E3-98E3-2E07D572870F}" presName="dot3" presStyleLbl="alignNode1" presStyleIdx="2" presStyleCnt="13"/>
      <dgm:spPr/>
    </dgm:pt>
    <dgm:pt modelId="{D6E53F1B-AE55-4907-AF27-DC221FAF1A6D}" type="pres">
      <dgm:prSet presAssocID="{293DB573-218F-42E3-98E3-2E07D572870F}" presName="dot4" presStyleLbl="alignNode1" presStyleIdx="3" presStyleCnt="13"/>
      <dgm:spPr/>
    </dgm:pt>
    <dgm:pt modelId="{A4D02636-6A39-4611-8115-B49187FF8CC4}" type="pres">
      <dgm:prSet presAssocID="{293DB573-218F-42E3-98E3-2E07D572870F}" presName="dot5" presStyleLbl="alignNode1" presStyleIdx="4" presStyleCnt="13"/>
      <dgm:spPr/>
    </dgm:pt>
    <dgm:pt modelId="{4B8B8D2B-C439-42A0-A839-86D2B05DA072}" type="pres">
      <dgm:prSet presAssocID="{293DB573-218F-42E3-98E3-2E07D572870F}" presName="dot6" presStyleLbl="alignNode1" presStyleIdx="5" presStyleCnt="13"/>
      <dgm:spPr/>
    </dgm:pt>
    <dgm:pt modelId="{3F3BE158-BCF5-4182-A640-C637E45FCEFD}" type="pres">
      <dgm:prSet presAssocID="{293DB573-218F-42E3-98E3-2E07D572870F}" presName="dotArrow1" presStyleLbl="alignNode1" presStyleIdx="6" presStyleCnt="13"/>
      <dgm:spPr/>
    </dgm:pt>
    <dgm:pt modelId="{A1ECB8A6-AD53-41AC-8869-CDFB868D98CF}" type="pres">
      <dgm:prSet presAssocID="{293DB573-218F-42E3-98E3-2E07D572870F}" presName="dotArrow2" presStyleLbl="alignNode1" presStyleIdx="7" presStyleCnt="13"/>
      <dgm:spPr/>
    </dgm:pt>
    <dgm:pt modelId="{3A813C03-48FE-4409-828E-BE02838C7495}" type="pres">
      <dgm:prSet presAssocID="{293DB573-218F-42E3-98E3-2E07D572870F}" presName="dotArrow3" presStyleLbl="alignNode1" presStyleIdx="8" presStyleCnt="13"/>
      <dgm:spPr/>
    </dgm:pt>
    <dgm:pt modelId="{EA4CD4EE-8E65-45E8-96CA-662ECFED802F}" type="pres">
      <dgm:prSet presAssocID="{293DB573-218F-42E3-98E3-2E07D572870F}" presName="dotArrow4" presStyleLbl="alignNode1" presStyleIdx="9" presStyleCnt="13"/>
      <dgm:spPr/>
    </dgm:pt>
    <dgm:pt modelId="{6D62AFC2-8E59-4D2C-88C6-89A9E7DB274A}" type="pres">
      <dgm:prSet presAssocID="{293DB573-218F-42E3-98E3-2E07D572870F}" presName="dotArrow5" presStyleLbl="alignNode1" presStyleIdx="10" presStyleCnt="13"/>
      <dgm:spPr/>
    </dgm:pt>
    <dgm:pt modelId="{B882074F-9DD3-42C2-9D3E-B4A359998001}" type="pres">
      <dgm:prSet presAssocID="{293DB573-218F-42E3-98E3-2E07D572870F}" presName="dotArrow6" presStyleLbl="alignNode1" presStyleIdx="11" presStyleCnt="13"/>
      <dgm:spPr/>
    </dgm:pt>
    <dgm:pt modelId="{F73AB5E2-13AF-44ED-98BC-EC56BE379E24}" type="pres">
      <dgm:prSet presAssocID="{293DB573-218F-42E3-98E3-2E07D572870F}" presName="dotArrow7" presStyleLbl="alignNode1" presStyleIdx="12" presStyleCnt="13"/>
      <dgm:spPr/>
    </dgm:pt>
    <dgm:pt modelId="{6FB86219-08E5-4832-A2A0-80D5680C7D28}" type="pres">
      <dgm:prSet presAssocID="{1A5E75F0-5BAF-46E7-871F-A6196F38BCC5}" presName="parTx1" presStyleLbl="node1" presStyleIdx="0" presStyleCnt="4"/>
      <dgm:spPr/>
      <dgm:t>
        <a:bodyPr/>
        <a:lstStyle/>
        <a:p>
          <a:endParaRPr lang="cs-CZ"/>
        </a:p>
      </dgm:t>
    </dgm:pt>
    <dgm:pt modelId="{7079A3C7-2E48-4720-8B1F-B13E87340AB5}" type="pres">
      <dgm:prSet presAssocID="{8963CDAA-FDDE-4672-816A-A5DEBCD8E311}" presName="picture1" presStyleCnt="0"/>
      <dgm:spPr/>
    </dgm:pt>
    <dgm:pt modelId="{64F65D24-4C0C-4707-973F-01F715F512E0}" type="pres">
      <dgm:prSet presAssocID="{8963CDAA-FDDE-4672-816A-A5DEBCD8E311}" presName="imageRepeatNode" presStyleLbl="fgImgPlace1" presStyleIdx="0" presStyleCnt="4"/>
      <dgm:spPr/>
      <dgm:t>
        <a:bodyPr/>
        <a:lstStyle/>
        <a:p>
          <a:endParaRPr lang="cs-CZ"/>
        </a:p>
      </dgm:t>
    </dgm:pt>
    <dgm:pt modelId="{BD23658F-183A-456D-BDB6-209E6C77CD1F}" type="pres">
      <dgm:prSet presAssocID="{52F8EBD5-8455-43D4-AFAB-46DBD79A3E78}" presName="parTx2" presStyleLbl="node1" presStyleIdx="1" presStyleCnt="4"/>
      <dgm:spPr/>
      <dgm:t>
        <a:bodyPr/>
        <a:lstStyle/>
        <a:p>
          <a:endParaRPr lang="cs-CZ"/>
        </a:p>
      </dgm:t>
    </dgm:pt>
    <dgm:pt modelId="{56566952-C083-4EC6-AE41-B952A2784396}" type="pres">
      <dgm:prSet presAssocID="{606CE715-7323-4C08-8EC4-A892BC0F3559}" presName="picture2" presStyleCnt="0"/>
      <dgm:spPr/>
    </dgm:pt>
    <dgm:pt modelId="{A4D559FA-83FE-4DBF-AF10-1821555727F5}" type="pres">
      <dgm:prSet presAssocID="{606CE715-7323-4C08-8EC4-A892BC0F3559}" presName="imageRepeatNode" presStyleLbl="fgImgPlace1" presStyleIdx="1" presStyleCnt="4"/>
      <dgm:spPr/>
      <dgm:t>
        <a:bodyPr/>
        <a:lstStyle/>
        <a:p>
          <a:endParaRPr lang="cs-CZ"/>
        </a:p>
      </dgm:t>
    </dgm:pt>
    <dgm:pt modelId="{AFE5D629-BE91-468B-B59F-AC68D4162BEA}" type="pres">
      <dgm:prSet presAssocID="{155793CA-FDA1-4D60-9344-BC87455C69AE}" presName="parTx3" presStyleLbl="node1" presStyleIdx="2" presStyleCnt="4"/>
      <dgm:spPr/>
      <dgm:t>
        <a:bodyPr/>
        <a:lstStyle/>
        <a:p>
          <a:endParaRPr lang="cs-CZ"/>
        </a:p>
      </dgm:t>
    </dgm:pt>
    <dgm:pt modelId="{58A77639-060F-431F-8B2C-1053C0C53C0A}" type="pres">
      <dgm:prSet presAssocID="{995D92EB-A657-4DC8-A2A2-85685CC126C1}" presName="picture3" presStyleCnt="0"/>
      <dgm:spPr/>
    </dgm:pt>
    <dgm:pt modelId="{059E635F-5BE7-4CE6-B3BD-558B26276DAB}" type="pres">
      <dgm:prSet presAssocID="{995D92EB-A657-4DC8-A2A2-85685CC126C1}" presName="imageRepeatNode" presStyleLbl="fgImgPlace1" presStyleIdx="2" presStyleCnt="4"/>
      <dgm:spPr/>
      <dgm:t>
        <a:bodyPr/>
        <a:lstStyle/>
        <a:p>
          <a:endParaRPr lang="cs-CZ"/>
        </a:p>
      </dgm:t>
    </dgm:pt>
    <dgm:pt modelId="{2A4F1F30-77A0-4A40-B8E3-F6E9932EB857}" type="pres">
      <dgm:prSet presAssocID="{C8D572AC-65E1-4BAA-974F-65BEAD025379}" presName="parTx4" presStyleLbl="node1" presStyleIdx="3" presStyleCnt="4"/>
      <dgm:spPr/>
      <dgm:t>
        <a:bodyPr/>
        <a:lstStyle/>
        <a:p>
          <a:endParaRPr lang="cs-CZ"/>
        </a:p>
      </dgm:t>
    </dgm:pt>
    <dgm:pt modelId="{4652214D-32ED-4DA2-8D0E-E0B11C797E4C}" type="pres">
      <dgm:prSet presAssocID="{C6CC309F-47ED-4614-A671-2BE30410A37D}" presName="picture4" presStyleCnt="0"/>
      <dgm:spPr/>
    </dgm:pt>
    <dgm:pt modelId="{9C17FBED-873D-4CF6-A279-F4033B4FA269}" type="pres">
      <dgm:prSet presAssocID="{C6CC309F-47ED-4614-A671-2BE30410A37D}" presName="imageRepeatNode" presStyleLbl="fgImgPlace1" presStyleIdx="3" presStyleCnt="4"/>
      <dgm:spPr/>
      <dgm:t>
        <a:bodyPr/>
        <a:lstStyle/>
        <a:p>
          <a:endParaRPr lang="cs-CZ"/>
        </a:p>
      </dgm:t>
    </dgm:pt>
  </dgm:ptLst>
  <dgm:cxnLst>
    <dgm:cxn modelId="{7933C7D9-F2CD-44DD-A8CA-B22144235E44}" srcId="{293DB573-218F-42E3-98E3-2E07D572870F}" destId="{C8D572AC-65E1-4BAA-974F-65BEAD025379}" srcOrd="3" destOrd="0" parTransId="{1F39222B-B63D-4C73-8231-0A7959532B4E}" sibTransId="{C6CC309F-47ED-4614-A671-2BE30410A37D}"/>
    <dgm:cxn modelId="{FEE6E00E-A00A-4F31-9F15-33FB9FA2A0DF}" type="presOf" srcId="{155793CA-FDA1-4D60-9344-BC87455C69AE}" destId="{AFE5D629-BE91-468B-B59F-AC68D4162BEA}" srcOrd="0" destOrd="0" presId="urn:microsoft.com/office/officeart/2008/layout/AscendingPictureAccentProcess"/>
    <dgm:cxn modelId="{B14FF5D9-A3B7-4D9B-B901-9355D2B1AF29}" srcId="{293DB573-218F-42E3-98E3-2E07D572870F}" destId="{155793CA-FDA1-4D60-9344-BC87455C69AE}" srcOrd="2" destOrd="0" parTransId="{38EDCF4E-4BA4-4E60-BE50-5A2F1D0B6719}" sibTransId="{995D92EB-A657-4DC8-A2A2-85685CC126C1}"/>
    <dgm:cxn modelId="{D9343359-0AA9-4953-AB47-7E6E451BB133}" type="presOf" srcId="{1A5E75F0-5BAF-46E7-871F-A6196F38BCC5}" destId="{6FB86219-08E5-4832-A2A0-80D5680C7D28}" srcOrd="0" destOrd="0" presId="urn:microsoft.com/office/officeart/2008/layout/AscendingPictureAccentProcess"/>
    <dgm:cxn modelId="{CBA28E44-3F9D-402A-AA79-71084812E8E9}" type="presOf" srcId="{8963CDAA-FDDE-4672-816A-A5DEBCD8E311}" destId="{64F65D24-4C0C-4707-973F-01F715F512E0}" srcOrd="0" destOrd="0" presId="urn:microsoft.com/office/officeart/2008/layout/AscendingPictureAccentProcess"/>
    <dgm:cxn modelId="{655AFA0E-FDA9-4029-8E70-64B71A59677E}" type="presOf" srcId="{995D92EB-A657-4DC8-A2A2-85685CC126C1}" destId="{059E635F-5BE7-4CE6-B3BD-558B26276DAB}" srcOrd="0" destOrd="0" presId="urn:microsoft.com/office/officeart/2008/layout/AscendingPictureAccentProcess"/>
    <dgm:cxn modelId="{93EC42A3-CCD6-4226-A336-7099A4C513CF}" type="presOf" srcId="{52F8EBD5-8455-43D4-AFAB-46DBD79A3E78}" destId="{BD23658F-183A-456D-BDB6-209E6C77CD1F}" srcOrd="0" destOrd="0" presId="urn:microsoft.com/office/officeart/2008/layout/AscendingPictureAccentProcess"/>
    <dgm:cxn modelId="{A2603E6C-3D9E-4A7D-B47D-FEB86B98BA12}" type="presOf" srcId="{606CE715-7323-4C08-8EC4-A892BC0F3559}" destId="{A4D559FA-83FE-4DBF-AF10-1821555727F5}" srcOrd="0" destOrd="0" presId="urn:microsoft.com/office/officeart/2008/layout/AscendingPictureAccentProcess"/>
    <dgm:cxn modelId="{81B9491D-299B-4344-BCFB-7D821F2D38E6}" type="presOf" srcId="{C6CC309F-47ED-4614-A671-2BE30410A37D}" destId="{9C17FBED-873D-4CF6-A279-F4033B4FA269}" srcOrd="0" destOrd="0" presId="urn:microsoft.com/office/officeart/2008/layout/AscendingPictureAccentProcess"/>
    <dgm:cxn modelId="{3FAE46F0-61E0-404F-8EC9-71A5C5CFA323}" srcId="{293DB573-218F-42E3-98E3-2E07D572870F}" destId="{52F8EBD5-8455-43D4-AFAB-46DBD79A3E78}" srcOrd="1" destOrd="0" parTransId="{C29B22F9-9879-4103-B59D-21F885DB8DE3}" sibTransId="{606CE715-7323-4C08-8EC4-A892BC0F3559}"/>
    <dgm:cxn modelId="{95118A10-B75F-4ADE-B124-4365AEA0256F}" type="presOf" srcId="{293DB573-218F-42E3-98E3-2E07D572870F}" destId="{7190FBD8-0821-4118-A621-84E00D965DDB}" srcOrd="0" destOrd="0" presId="urn:microsoft.com/office/officeart/2008/layout/AscendingPictureAccentProcess"/>
    <dgm:cxn modelId="{3F393DDB-39CA-49FD-834A-3E9422B9F913}" srcId="{293DB573-218F-42E3-98E3-2E07D572870F}" destId="{1A5E75F0-5BAF-46E7-871F-A6196F38BCC5}" srcOrd="0" destOrd="0" parTransId="{5DE80D97-AFA7-49DE-A7F2-52FE52200733}" sibTransId="{8963CDAA-FDDE-4672-816A-A5DEBCD8E311}"/>
    <dgm:cxn modelId="{2B9C489F-7036-474B-A2D0-24D37FB48E8D}" type="presOf" srcId="{C8D572AC-65E1-4BAA-974F-65BEAD025379}" destId="{2A4F1F30-77A0-4A40-B8E3-F6E9932EB857}" srcOrd="0" destOrd="0" presId="urn:microsoft.com/office/officeart/2008/layout/AscendingPictureAccentProcess"/>
    <dgm:cxn modelId="{A3DC7B35-F23E-4184-B9A2-CBF13CA55C50}" type="presParOf" srcId="{7190FBD8-0821-4118-A621-84E00D965DDB}" destId="{5232CE34-7CCD-4C16-92BF-DB45170DC387}" srcOrd="0" destOrd="0" presId="urn:microsoft.com/office/officeart/2008/layout/AscendingPictureAccentProcess"/>
    <dgm:cxn modelId="{19E3CAEB-1077-4CEF-A9D8-B1BBE1378DB8}" type="presParOf" srcId="{7190FBD8-0821-4118-A621-84E00D965DDB}" destId="{C8FB850B-770B-4BA1-A28F-2809413DC2C3}" srcOrd="1" destOrd="0" presId="urn:microsoft.com/office/officeart/2008/layout/AscendingPictureAccentProcess"/>
    <dgm:cxn modelId="{6FAAEE6D-A876-424F-810D-CD8CA6307CD6}" type="presParOf" srcId="{7190FBD8-0821-4118-A621-84E00D965DDB}" destId="{B9DBEDFD-7733-4B85-AA38-B85517C38561}" srcOrd="2" destOrd="0" presId="urn:microsoft.com/office/officeart/2008/layout/AscendingPictureAccentProcess"/>
    <dgm:cxn modelId="{A1368AA4-FC86-4110-A659-0DBFDA28A0D3}" type="presParOf" srcId="{7190FBD8-0821-4118-A621-84E00D965DDB}" destId="{D6E53F1B-AE55-4907-AF27-DC221FAF1A6D}" srcOrd="3" destOrd="0" presId="urn:microsoft.com/office/officeart/2008/layout/AscendingPictureAccentProcess"/>
    <dgm:cxn modelId="{AE6607D8-9ADB-4B74-90B9-3D928D04609A}" type="presParOf" srcId="{7190FBD8-0821-4118-A621-84E00D965DDB}" destId="{A4D02636-6A39-4611-8115-B49187FF8CC4}" srcOrd="4" destOrd="0" presId="urn:microsoft.com/office/officeart/2008/layout/AscendingPictureAccentProcess"/>
    <dgm:cxn modelId="{67370637-338A-4FAE-AA07-B261E0DB8594}" type="presParOf" srcId="{7190FBD8-0821-4118-A621-84E00D965DDB}" destId="{4B8B8D2B-C439-42A0-A839-86D2B05DA072}" srcOrd="5" destOrd="0" presId="urn:microsoft.com/office/officeart/2008/layout/AscendingPictureAccentProcess"/>
    <dgm:cxn modelId="{4B63897D-0846-49CD-B269-84C9097E6528}" type="presParOf" srcId="{7190FBD8-0821-4118-A621-84E00D965DDB}" destId="{3F3BE158-BCF5-4182-A640-C637E45FCEFD}" srcOrd="6" destOrd="0" presId="urn:microsoft.com/office/officeart/2008/layout/AscendingPictureAccentProcess"/>
    <dgm:cxn modelId="{9DD91BDE-B2ED-4C33-AA85-9A1C5A0172A4}" type="presParOf" srcId="{7190FBD8-0821-4118-A621-84E00D965DDB}" destId="{A1ECB8A6-AD53-41AC-8869-CDFB868D98CF}" srcOrd="7" destOrd="0" presId="urn:microsoft.com/office/officeart/2008/layout/AscendingPictureAccentProcess"/>
    <dgm:cxn modelId="{12DD8275-7A7F-4012-BCB5-1F4F3BE8D4D7}" type="presParOf" srcId="{7190FBD8-0821-4118-A621-84E00D965DDB}" destId="{3A813C03-48FE-4409-828E-BE02838C7495}" srcOrd="8" destOrd="0" presId="urn:microsoft.com/office/officeart/2008/layout/AscendingPictureAccentProcess"/>
    <dgm:cxn modelId="{75E2664A-23D5-40C5-BCE7-DE9531BA2B4A}" type="presParOf" srcId="{7190FBD8-0821-4118-A621-84E00D965DDB}" destId="{EA4CD4EE-8E65-45E8-96CA-662ECFED802F}" srcOrd="9" destOrd="0" presId="urn:microsoft.com/office/officeart/2008/layout/AscendingPictureAccentProcess"/>
    <dgm:cxn modelId="{636743D3-3BA3-4AA8-8B58-EB638812EC85}" type="presParOf" srcId="{7190FBD8-0821-4118-A621-84E00D965DDB}" destId="{6D62AFC2-8E59-4D2C-88C6-89A9E7DB274A}" srcOrd="10" destOrd="0" presId="urn:microsoft.com/office/officeart/2008/layout/AscendingPictureAccentProcess"/>
    <dgm:cxn modelId="{461634C4-7B02-48CB-AACE-31C9005387BC}" type="presParOf" srcId="{7190FBD8-0821-4118-A621-84E00D965DDB}" destId="{B882074F-9DD3-42C2-9D3E-B4A359998001}" srcOrd="11" destOrd="0" presId="urn:microsoft.com/office/officeart/2008/layout/AscendingPictureAccentProcess"/>
    <dgm:cxn modelId="{3108BC26-4AC4-4FBD-AFC3-08EF445BC642}" type="presParOf" srcId="{7190FBD8-0821-4118-A621-84E00D965DDB}" destId="{F73AB5E2-13AF-44ED-98BC-EC56BE379E24}" srcOrd="12" destOrd="0" presId="urn:microsoft.com/office/officeart/2008/layout/AscendingPictureAccentProcess"/>
    <dgm:cxn modelId="{61E16257-4D33-4DEE-99DA-89918E6F3F1E}" type="presParOf" srcId="{7190FBD8-0821-4118-A621-84E00D965DDB}" destId="{6FB86219-08E5-4832-A2A0-80D5680C7D28}" srcOrd="13" destOrd="0" presId="urn:microsoft.com/office/officeart/2008/layout/AscendingPictureAccentProcess"/>
    <dgm:cxn modelId="{375DBF02-B3DA-46C0-B9AF-5F2BEF920C10}" type="presParOf" srcId="{7190FBD8-0821-4118-A621-84E00D965DDB}" destId="{7079A3C7-2E48-4720-8B1F-B13E87340AB5}" srcOrd="14" destOrd="0" presId="urn:microsoft.com/office/officeart/2008/layout/AscendingPictureAccentProcess"/>
    <dgm:cxn modelId="{D3865C31-1644-43D4-B2D4-DC02D61DAC4B}" type="presParOf" srcId="{7079A3C7-2E48-4720-8B1F-B13E87340AB5}" destId="{64F65D24-4C0C-4707-973F-01F715F512E0}" srcOrd="0" destOrd="0" presId="urn:microsoft.com/office/officeart/2008/layout/AscendingPictureAccentProcess"/>
    <dgm:cxn modelId="{FE637B80-35FD-4330-9205-5B1D0AD57C7B}" type="presParOf" srcId="{7190FBD8-0821-4118-A621-84E00D965DDB}" destId="{BD23658F-183A-456D-BDB6-209E6C77CD1F}" srcOrd="15" destOrd="0" presId="urn:microsoft.com/office/officeart/2008/layout/AscendingPictureAccentProcess"/>
    <dgm:cxn modelId="{D70047C4-3AB0-4272-814F-AD3FFA7DD0B6}" type="presParOf" srcId="{7190FBD8-0821-4118-A621-84E00D965DDB}" destId="{56566952-C083-4EC6-AE41-B952A2784396}" srcOrd="16" destOrd="0" presId="urn:microsoft.com/office/officeart/2008/layout/AscendingPictureAccentProcess"/>
    <dgm:cxn modelId="{E5E453A3-9778-40DC-B676-E3903EEE9842}" type="presParOf" srcId="{56566952-C083-4EC6-AE41-B952A2784396}" destId="{A4D559FA-83FE-4DBF-AF10-1821555727F5}" srcOrd="0" destOrd="0" presId="urn:microsoft.com/office/officeart/2008/layout/AscendingPictureAccentProcess"/>
    <dgm:cxn modelId="{9D6015EC-957B-4E4A-8C18-DF5FE84FA617}" type="presParOf" srcId="{7190FBD8-0821-4118-A621-84E00D965DDB}" destId="{AFE5D629-BE91-468B-B59F-AC68D4162BEA}" srcOrd="17" destOrd="0" presId="urn:microsoft.com/office/officeart/2008/layout/AscendingPictureAccentProcess"/>
    <dgm:cxn modelId="{E6D9E348-AD22-4D0B-97B3-18FE39DD0D19}" type="presParOf" srcId="{7190FBD8-0821-4118-A621-84E00D965DDB}" destId="{58A77639-060F-431F-8B2C-1053C0C53C0A}" srcOrd="18" destOrd="0" presId="urn:microsoft.com/office/officeart/2008/layout/AscendingPictureAccentProcess"/>
    <dgm:cxn modelId="{EBE60540-C1DB-4F86-8187-65EBEBE6EA14}" type="presParOf" srcId="{58A77639-060F-431F-8B2C-1053C0C53C0A}" destId="{059E635F-5BE7-4CE6-B3BD-558B26276DAB}" srcOrd="0" destOrd="0" presId="urn:microsoft.com/office/officeart/2008/layout/AscendingPictureAccentProcess"/>
    <dgm:cxn modelId="{83FC7A88-905B-4D7C-8C41-6B79698023CF}" type="presParOf" srcId="{7190FBD8-0821-4118-A621-84E00D965DDB}" destId="{2A4F1F30-77A0-4A40-B8E3-F6E9932EB857}" srcOrd="19" destOrd="0" presId="urn:microsoft.com/office/officeart/2008/layout/AscendingPictureAccentProcess"/>
    <dgm:cxn modelId="{08FBD70E-8166-4031-983F-36D9C99C448C}" type="presParOf" srcId="{7190FBD8-0821-4118-A621-84E00D965DDB}" destId="{4652214D-32ED-4DA2-8D0E-E0B11C797E4C}" srcOrd="20" destOrd="0" presId="urn:microsoft.com/office/officeart/2008/layout/AscendingPictureAccentProcess"/>
    <dgm:cxn modelId="{A161C991-5718-44F4-AAC9-B762AB1FD289}" type="presParOf" srcId="{4652214D-32ED-4DA2-8D0E-E0B11C797E4C}" destId="{9C17FBED-873D-4CF6-A279-F4033B4FA269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741F5DA-A579-46A2-922A-278D49BFAFC5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8947197-4C4D-4C7D-9618-976BE740E030}">
      <dgm:prSet phldrT="[Text]"/>
      <dgm:spPr/>
      <dgm:t>
        <a:bodyPr/>
        <a:lstStyle/>
        <a:p>
          <a:r>
            <a:rPr lang="cs-CZ" dirty="0" smtClean="0"/>
            <a:t>Fantazie</a:t>
          </a:r>
          <a:endParaRPr lang="cs-CZ" dirty="0"/>
        </a:p>
      </dgm:t>
    </dgm:pt>
    <dgm:pt modelId="{037FA38F-5D46-47D9-811E-1C3A56069B44}" type="parTrans" cxnId="{BCA56B2D-6A54-4EBD-BC6E-8748C69082B4}">
      <dgm:prSet/>
      <dgm:spPr/>
      <dgm:t>
        <a:bodyPr/>
        <a:lstStyle/>
        <a:p>
          <a:endParaRPr lang="cs-CZ"/>
        </a:p>
      </dgm:t>
    </dgm:pt>
    <dgm:pt modelId="{AB0750E1-1B1C-49ED-9FC4-B2F6BAD496BE}" type="sibTrans" cxnId="{BCA56B2D-6A54-4EBD-BC6E-8748C69082B4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BDA53642-DB7F-4987-8328-88C933DACCA0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cs-CZ" dirty="0" smtClean="0"/>
            <a:t>Radost</a:t>
          </a:r>
          <a:endParaRPr lang="cs-CZ" dirty="0"/>
        </a:p>
      </dgm:t>
    </dgm:pt>
    <dgm:pt modelId="{A6AF58A8-E17D-4F55-BB46-50F239A08AFB}" type="parTrans" cxnId="{C48B9E0B-5414-470D-9BCA-19A4B2EE6446}">
      <dgm:prSet/>
      <dgm:spPr/>
      <dgm:t>
        <a:bodyPr/>
        <a:lstStyle/>
        <a:p>
          <a:endParaRPr lang="cs-CZ"/>
        </a:p>
      </dgm:t>
    </dgm:pt>
    <dgm:pt modelId="{343E8555-E84F-4A74-830B-B1420B2C6564}" type="sibTrans" cxnId="{C48B9E0B-5414-470D-9BCA-19A4B2EE6446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3000" b="-53000"/>
          </a:stretch>
        </a:blipFill>
      </dgm:spPr>
      <dgm:t>
        <a:bodyPr/>
        <a:lstStyle/>
        <a:p>
          <a:endParaRPr lang="cs-CZ"/>
        </a:p>
      </dgm:t>
    </dgm:pt>
    <dgm:pt modelId="{1E7FC555-6559-4EC4-88D5-26BE74D9E1C5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cs-CZ" dirty="0" smtClean="0"/>
            <a:t>Život</a:t>
          </a:r>
          <a:endParaRPr lang="cs-CZ" dirty="0"/>
        </a:p>
      </dgm:t>
    </dgm:pt>
    <dgm:pt modelId="{708343FB-72CE-4B90-B3BB-54DD6518DAAF}" type="parTrans" cxnId="{6656A353-7198-4083-BAD4-69CC11BB9AD8}">
      <dgm:prSet/>
      <dgm:spPr/>
      <dgm:t>
        <a:bodyPr/>
        <a:lstStyle/>
        <a:p>
          <a:endParaRPr lang="cs-CZ"/>
        </a:p>
      </dgm:t>
    </dgm:pt>
    <dgm:pt modelId="{7CFA6486-817B-4B49-A246-2714DDD24902}" type="sibTrans" cxnId="{6656A353-7198-4083-BAD4-69CC11BB9AD8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cs-CZ"/>
        </a:p>
      </dgm:t>
    </dgm:pt>
    <dgm:pt modelId="{369E7084-0380-44EA-9512-C96971E516EC}" type="pres">
      <dgm:prSet presAssocID="{7741F5DA-A579-46A2-922A-278D49BFAFC5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cs-CZ"/>
        </a:p>
      </dgm:t>
    </dgm:pt>
    <dgm:pt modelId="{7A0558DE-A8AC-4911-ACEE-74BEE3EA1014}" type="pres">
      <dgm:prSet presAssocID="{C8947197-4C4D-4C7D-9618-976BE740E030}" presName="text1" presStyleCnt="0"/>
      <dgm:spPr/>
    </dgm:pt>
    <dgm:pt modelId="{46185C4E-189F-40F8-9F4E-0F3A422293A6}" type="pres">
      <dgm:prSet presAssocID="{C8947197-4C4D-4C7D-9618-976BE740E030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58CE5EA-4116-43FF-8FCF-4356495E8B30}" type="pres">
      <dgm:prSet presAssocID="{C8947197-4C4D-4C7D-9618-976BE740E030}" presName="textaccent1" presStyleCnt="0"/>
      <dgm:spPr/>
    </dgm:pt>
    <dgm:pt modelId="{CB6DC593-B628-4D88-A00A-72526CB00790}" type="pres">
      <dgm:prSet presAssocID="{C8947197-4C4D-4C7D-9618-976BE740E030}" presName="accentRepeatNode" presStyleLbl="solidAlignAcc1" presStyleIdx="0" presStyleCnt="6"/>
      <dgm:spPr/>
    </dgm:pt>
    <dgm:pt modelId="{A7911D88-F501-4C84-B180-5A32AFB96CEA}" type="pres">
      <dgm:prSet presAssocID="{AB0750E1-1B1C-49ED-9FC4-B2F6BAD496BE}" presName="image1" presStyleCnt="0"/>
      <dgm:spPr/>
    </dgm:pt>
    <dgm:pt modelId="{B59C0FBB-F328-488C-88C2-F4CD22E157EF}" type="pres">
      <dgm:prSet presAssocID="{AB0750E1-1B1C-49ED-9FC4-B2F6BAD496BE}" presName="imageRepeatNode" presStyleLbl="alignAcc1" presStyleIdx="0" presStyleCnt="3"/>
      <dgm:spPr/>
      <dgm:t>
        <a:bodyPr/>
        <a:lstStyle/>
        <a:p>
          <a:endParaRPr lang="cs-CZ"/>
        </a:p>
      </dgm:t>
    </dgm:pt>
    <dgm:pt modelId="{7FA1E3DD-C038-4CB6-B1E7-8B0B95BA3AEE}" type="pres">
      <dgm:prSet presAssocID="{AB0750E1-1B1C-49ED-9FC4-B2F6BAD496BE}" presName="imageaccent1" presStyleCnt="0"/>
      <dgm:spPr/>
    </dgm:pt>
    <dgm:pt modelId="{DE9A2706-AAC9-4374-AA61-7AB0BACFAB31}" type="pres">
      <dgm:prSet presAssocID="{AB0750E1-1B1C-49ED-9FC4-B2F6BAD496BE}" presName="accentRepeatNode" presStyleLbl="solidAlignAcc1" presStyleIdx="1" presStyleCnt="6"/>
      <dgm:spPr/>
    </dgm:pt>
    <dgm:pt modelId="{20BCB9AB-4CAB-49E1-909E-A8A8C31A8D28}" type="pres">
      <dgm:prSet presAssocID="{BDA53642-DB7F-4987-8328-88C933DACCA0}" presName="text2" presStyleCnt="0"/>
      <dgm:spPr/>
    </dgm:pt>
    <dgm:pt modelId="{BEA791AA-5A46-4F69-8DC4-ED62B3F0A844}" type="pres">
      <dgm:prSet presAssocID="{BDA53642-DB7F-4987-8328-88C933DACCA0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25B76C9-1918-45F9-9CBC-172C419F565B}" type="pres">
      <dgm:prSet presAssocID="{BDA53642-DB7F-4987-8328-88C933DACCA0}" presName="textaccent2" presStyleCnt="0"/>
      <dgm:spPr/>
    </dgm:pt>
    <dgm:pt modelId="{28334592-DCB9-4C54-A66F-7127D9154CEC}" type="pres">
      <dgm:prSet presAssocID="{BDA53642-DB7F-4987-8328-88C933DACCA0}" presName="accentRepeatNode" presStyleLbl="solidAlignAcc1" presStyleIdx="2" presStyleCnt="6"/>
      <dgm:spPr/>
    </dgm:pt>
    <dgm:pt modelId="{220DA854-A464-4DC5-A1C3-22EA2D21FA44}" type="pres">
      <dgm:prSet presAssocID="{343E8555-E84F-4A74-830B-B1420B2C6564}" presName="image2" presStyleCnt="0"/>
      <dgm:spPr/>
    </dgm:pt>
    <dgm:pt modelId="{A24F728E-0C68-457A-AB5E-BA05255ED00F}" type="pres">
      <dgm:prSet presAssocID="{343E8555-E84F-4A74-830B-B1420B2C6564}" presName="imageRepeatNode" presStyleLbl="alignAcc1" presStyleIdx="1" presStyleCnt="3" custLinFactNeighborX="1541" custLinFactNeighborY="1350"/>
      <dgm:spPr/>
      <dgm:t>
        <a:bodyPr/>
        <a:lstStyle/>
        <a:p>
          <a:endParaRPr lang="cs-CZ"/>
        </a:p>
      </dgm:t>
    </dgm:pt>
    <dgm:pt modelId="{9170FFE2-98F8-40DC-BCD5-3FC758727449}" type="pres">
      <dgm:prSet presAssocID="{343E8555-E84F-4A74-830B-B1420B2C6564}" presName="imageaccent2" presStyleCnt="0"/>
      <dgm:spPr/>
    </dgm:pt>
    <dgm:pt modelId="{FA40BDD5-62FB-4465-B6C6-744A8652BB34}" type="pres">
      <dgm:prSet presAssocID="{343E8555-E84F-4A74-830B-B1420B2C6564}" presName="accentRepeatNode" presStyleLbl="solidAlignAcc1" presStyleIdx="3" presStyleCnt="6"/>
      <dgm:spPr/>
    </dgm:pt>
    <dgm:pt modelId="{D8921882-34BD-498D-8B5D-D10C6FBB50E9}" type="pres">
      <dgm:prSet presAssocID="{1E7FC555-6559-4EC4-88D5-26BE74D9E1C5}" presName="text3" presStyleCnt="0"/>
      <dgm:spPr/>
    </dgm:pt>
    <dgm:pt modelId="{0DB98F1A-39C3-497C-A9F6-5F8D06597EC5}" type="pres">
      <dgm:prSet presAssocID="{1E7FC555-6559-4EC4-88D5-26BE74D9E1C5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D6E629A-61AD-4A86-94A4-F051AD21F0AE}" type="pres">
      <dgm:prSet presAssocID="{1E7FC555-6559-4EC4-88D5-26BE74D9E1C5}" presName="textaccent3" presStyleCnt="0"/>
      <dgm:spPr/>
    </dgm:pt>
    <dgm:pt modelId="{605541D8-E02A-40FD-A8E2-93E302A54754}" type="pres">
      <dgm:prSet presAssocID="{1E7FC555-6559-4EC4-88D5-26BE74D9E1C5}" presName="accentRepeatNode" presStyleLbl="solidAlignAcc1" presStyleIdx="4" presStyleCnt="6"/>
      <dgm:spPr/>
    </dgm:pt>
    <dgm:pt modelId="{6A52E422-18C3-42B2-8A7F-58901102C9B4}" type="pres">
      <dgm:prSet presAssocID="{7CFA6486-817B-4B49-A246-2714DDD24902}" presName="image3" presStyleCnt="0"/>
      <dgm:spPr/>
    </dgm:pt>
    <dgm:pt modelId="{4E6F3E39-758B-4698-AAA5-455E329DEA88}" type="pres">
      <dgm:prSet presAssocID="{7CFA6486-817B-4B49-A246-2714DDD24902}" presName="imageRepeatNode" presStyleLbl="alignAcc1" presStyleIdx="2" presStyleCnt="3"/>
      <dgm:spPr/>
      <dgm:t>
        <a:bodyPr/>
        <a:lstStyle/>
        <a:p>
          <a:endParaRPr lang="cs-CZ"/>
        </a:p>
      </dgm:t>
    </dgm:pt>
    <dgm:pt modelId="{5A67AFC6-709C-4AB8-AA98-BEADAC47B9EC}" type="pres">
      <dgm:prSet presAssocID="{7CFA6486-817B-4B49-A246-2714DDD24902}" presName="imageaccent3" presStyleCnt="0"/>
      <dgm:spPr/>
    </dgm:pt>
    <dgm:pt modelId="{30873063-E5DB-468A-B973-041C1473F86D}" type="pres">
      <dgm:prSet presAssocID="{7CFA6486-817B-4B49-A246-2714DDD24902}" presName="accentRepeatNode" presStyleLbl="solidAlignAcc1" presStyleIdx="5" presStyleCnt="6"/>
      <dgm:spPr/>
    </dgm:pt>
  </dgm:ptLst>
  <dgm:cxnLst>
    <dgm:cxn modelId="{58E81E8D-324F-42EC-8CE1-CFF76903CA2D}" type="presOf" srcId="{7CFA6486-817B-4B49-A246-2714DDD24902}" destId="{4E6F3E39-758B-4698-AAA5-455E329DEA88}" srcOrd="0" destOrd="0" presId="urn:microsoft.com/office/officeart/2008/layout/HexagonCluster"/>
    <dgm:cxn modelId="{C48B9E0B-5414-470D-9BCA-19A4B2EE6446}" srcId="{7741F5DA-A579-46A2-922A-278D49BFAFC5}" destId="{BDA53642-DB7F-4987-8328-88C933DACCA0}" srcOrd="1" destOrd="0" parTransId="{A6AF58A8-E17D-4F55-BB46-50F239A08AFB}" sibTransId="{343E8555-E84F-4A74-830B-B1420B2C6564}"/>
    <dgm:cxn modelId="{6656A353-7198-4083-BAD4-69CC11BB9AD8}" srcId="{7741F5DA-A579-46A2-922A-278D49BFAFC5}" destId="{1E7FC555-6559-4EC4-88D5-26BE74D9E1C5}" srcOrd="2" destOrd="0" parTransId="{708343FB-72CE-4B90-B3BB-54DD6518DAAF}" sibTransId="{7CFA6486-817B-4B49-A246-2714DDD24902}"/>
    <dgm:cxn modelId="{BCA56B2D-6A54-4EBD-BC6E-8748C69082B4}" srcId="{7741F5DA-A579-46A2-922A-278D49BFAFC5}" destId="{C8947197-4C4D-4C7D-9618-976BE740E030}" srcOrd="0" destOrd="0" parTransId="{037FA38F-5D46-47D9-811E-1C3A56069B44}" sibTransId="{AB0750E1-1B1C-49ED-9FC4-B2F6BAD496BE}"/>
    <dgm:cxn modelId="{82FB0040-1A96-474E-A5C4-BE14048A9B1C}" type="presOf" srcId="{C8947197-4C4D-4C7D-9618-976BE740E030}" destId="{46185C4E-189F-40F8-9F4E-0F3A422293A6}" srcOrd="0" destOrd="0" presId="urn:microsoft.com/office/officeart/2008/layout/HexagonCluster"/>
    <dgm:cxn modelId="{F222953F-E833-4458-9208-4F1129B86542}" type="presOf" srcId="{AB0750E1-1B1C-49ED-9FC4-B2F6BAD496BE}" destId="{B59C0FBB-F328-488C-88C2-F4CD22E157EF}" srcOrd="0" destOrd="0" presId="urn:microsoft.com/office/officeart/2008/layout/HexagonCluster"/>
    <dgm:cxn modelId="{94B7CA70-AEA1-49A0-A8E7-3EBEE84E2303}" type="presOf" srcId="{BDA53642-DB7F-4987-8328-88C933DACCA0}" destId="{BEA791AA-5A46-4F69-8DC4-ED62B3F0A844}" srcOrd="0" destOrd="0" presId="urn:microsoft.com/office/officeart/2008/layout/HexagonCluster"/>
    <dgm:cxn modelId="{7EE14391-A3FD-4B6E-97EA-585F298466FB}" type="presOf" srcId="{343E8555-E84F-4A74-830B-B1420B2C6564}" destId="{A24F728E-0C68-457A-AB5E-BA05255ED00F}" srcOrd="0" destOrd="0" presId="urn:microsoft.com/office/officeart/2008/layout/HexagonCluster"/>
    <dgm:cxn modelId="{A6701F1C-5696-4290-BF55-EC3490B3F12A}" type="presOf" srcId="{1E7FC555-6559-4EC4-88D5-26BE74D9E1C5}" destId="{0DB98F1A-39C3-497C-A9F6-5F8D06597EC5}" srcOrd="0" destOrd="0" presId="urn:microsoft.com/office/officeart/2008/layout/HexagonCluster"/>
    <dgm:cxn modelId="{8AEA49DA-FE3A-46B1-A993-6AA2582912EB}" type="presOf" srcId="{7741F5DA-A579-46A2-922A-278D49BFAFC5}" destId="{369E7084-0380-44EA-9512-C96971E516EC}" srcOrd="0" destOrd="0" presId="urn:microsoft.com/office/officeart/2008/layout/HexagonCluster"/>
    <dgm:cxn modelId="{7A076A04-B29B-4794-ABD8-6B08FDBA908F}" type="presParOf" srcId="{369E7084-0380-44EA-9512-C96971E516EC}" destId="{7A0558DE-A8AC-4911-ACEE-74BEE3EA1014}" srcOrd="0" destOrd="0" presId="urn:microsoft.com/office/officeart/2008/layout/HexagonCluster"/>
    <dgm:cxn modelId="{06E8F7DE-DAAB-4C95-B1DA-51898C2C7168}" type="presParOf" srcId="{7A0558DE-A8AC-4911-ACEE-74BEE3EA1014}" destId="{46185C4E-189F-40F8-9F4E-0F3A422293A6}" srcOrd="0" destOrd="0" presId="urn:microsoft.com/office/officeart/2008/layout/HexagonCluster"/>
    <dgm:cxn modelId="{5D5E6EF4-DEDC-40B0-9BB7-170A9658C3AC}" type="presParOf" srcId="{369E7084-0380-44EA-9512-C96971E516EC}" destId="{E58CE5EA-4116-43FF-8FCF-4356495E8B30}" srcOrd="1" destOrd="0" presId="urn:microsoft.com/office/officeart/2008/layout/HexagonCluster"/>
    <dgm:cxn modelId="{C0EC85E3-B4C2-476D-ADD3-0301F98F3087}" type="presParOf" srcId="{E58CE5EA-4116-43FF-8FCF-4356495E8B30}" destId="{CB6DC593-B628-4D88-A00A-72526CB00790}" srcOrd="0" destOrd="0" presId="urn:microsoft.com/office/officeart/2008/layout/HexagonCluster"/>
    <dgm:cxn modelId="{8E8EFB60-F736-4462-AEF3-40ED7A6F499C}" type="presParOf" srcId="{369E7084-0380-44EA-9512-C96971E516EC}" destId="{A7911D88-F501-4C84-B180-5A32AFB96CEA}" srcOrd="2" destOrd="0" presId="urn:microsoft.com/office/officeart/2008/layout/HexagonCluster"/>
    <dgm:cxn modelId="{0399BC71-DD6C-40DE-A761-D20C828BEE05}" type="presParOf" srcId="{A7911D88-F501-4C84-B180-5A32AFB96CEA}" destId="{B59C0FBB-F328-488C-88C2-F4CD22E157EF}" srcOrd="0" destOrd="0" presId="urn:microsoft.com/office/officeart/2008/layout/HexagonCluster"/>
    <dgm:cxn modelId="{4743BF6A-B435-4426-8D73-7E7CED6E48E7}" type="presParOf" srcId="{369E7084-0380-44EA-9512-C96971E516EC}" destId="{7FA1E3DD-C038-4CB6-B1E7-8B0B95BA3AEE}" srcOrd="3" destOrd="0" presId="urn:microsoft.com/office/officeart/2008/layout/HexagonCluster"/>
    <dgm:cxn modelId="{AB505F89-FA6D-4AEA-A680-0F7A90BB2E6C}" type="presParOf" srcId="{7FA1E3DD-C038-4CB6-B1E7-8B0B95BA3AEE}" destId="{DE9A2706-AAC9-4374-AA61-7AB0BACFAB31}" srcOrd="0" destOrd="0" presId="urn:microsoft.com/office/officeart/2008/layout/HexagonCluster"/>
    <dgm:cxn modelId="{4A87E00C-3BD3-475F-98AB-FD785F364AF6}" type="presParOf" srcId="{369E7084-0380-44EA-9512-C96971E516EC}" destId="{20BCB9AB-4CAB-49E1-909E-A8A8C31A8D28}" srcOrd="4" destOrd="0" presId="urn:microsoft.com/office/officeart/2008/layout/HexagonCluster"/>
    <dgm:cxn modelId="{2C4175F8-D733-4354-8EFC-5F19A7348CDD}" type="presParOf" srcId="{20BCB9AB-4CAB-49E1-909E-A8A8C31A8D28}" destId="{BEA791AA-5A46-4F69-8DC4-ED62B3F0A844}" srcOrd="0" destOrd="0" presId="urn:microsoft.com/office/officeart/2008/layout/HexagonCluster"/>
    <dgm:cxn modelId="{57418437-8C01-4FB6-85BA-B843FB2B3C0B}" type="presParOf" srcId="{369E7084-0380-44EA-9512-C96971E516EC}" destId="{C25B76C9-1918-45F9-9CBC-172C419F565B}" srcOrd="5" destOrd="0" presId="urn:microsoft.com/office/officeart/2008/layout/HexagonCluster"/>
    <dgm:cxn modelId="{F6A8EB20-E67E-4138-A493-D2792C07B94B}" type="presParOf" srcId="{C25B76C9-1918-45F9-9CBC-172C419F565B}" destId="{28334592-DCB9-4C54-A66F-7127D9154CEC}" srcOrd="0" destOrd="0" presId="urn:microsoft.com/office/officeart/2008/layout/HexagonCluster"/>
    <dgm:cxn modelId="{7EC7D459-A0E5-477E-836C-55DBA3A040FE}" type="presParOf" srcId="{369E7084-0380-44EA-9512-C96971E516EC}" destId="{220DA854-A464-4DC5-A1C3-22EA2D21FA44}" srcOrd="6" destOrd="0" presId="urn:microsoft.com/office/officeart/2008/layout/HexagonCluster"/>
    <dgm:cxn modelId="{2AF2ADD9-6393-4FD2-8238-BD8903F87DE3}" type="presParOf" srcId="{220DA854-A464-4DC5-A1C3-22EA2D21FA44}" destId="{A24F728E-0C68-457A-AB5E-BA05255ED00F}" srcOrd="0" destOrd="0" presId="urn:microsoft.com/office/officeart/2008/layout/HexagonCluster"/>
    <dgm:cxn modelId="{B2EFAEC9-DB6D-43B9-B88A-27B205EABAC6}" type="presParOf" srcId="{369E7084-0380-44EA-9512-C96971E516EC}" destId="{9170FFE2-98F8-40DC-BCD5-3FC758727449}" srcOrd="7" destOrd="0" presId="urn:microsoft.com/office/officeart/2008/layout/HexagonCluster"/>
    <dgm:cxn modelId="{946B1275-E65C-4029-92B8-4D6DE2E6E588}" type="presParOf" srcId="{9170FFE2-98F8-40DC-BCD5-3FC758727449}" destId="{FA40BDD5-62FB-4465-B6C6-744A8652BB34}" srcOrd="0" destOrd="0" presId="urn:microsoft.com/office/officeart/2008/layout/HexagonCluster"/>
    <dgm:cxn modelId="{AF9A2B9A-2696-4A55-904C-8E3DABD8A7B9}" type="presParOf" srcId="{369E7084-0380-44EA-9512-C96971E516EC}" destId="{D8921882-34BD-498D-8B5D-D10C6FBB50E9}" srcOrd="8" destOrd="0" presId="urn:microsoft.com/office/officeart/2008/layout/HexagonCluster"/>
    <dgm:cxn modelId="{60833904-6D8B-4A2D-9DC2-E1AC654DF4BC}" type="presParOf" srcId="{D8921882-34BD-498D-8B5D-D10C6FBB50E9}" destId="{0DB98F1A-39C3-497C-A9F6-5F8D06597EC5}" srcOrd="0" destOrd="0" presId="urn:microsoft.com/office/officeart/2008/layout/HexagonCluster"/>
    <dgm:cxn modelId="{AEA3C843-CB06-4061-A230-2894D6A3C06B}" type="presParOf" srcId="{369E7084-0380-44EA-9512-C96971E516EC}" destId="{2D6E629A-61AD-4A86-94A4-F051AD21F0AE}" srcOrd="9" destOrd="0" presId="urn:microsoft.com/office/officeart/2008/layout/HexagonCluster"/>
    <dgm:cxn modelId="{415D5FB5-FF78-4F94-9B61-D7EE6AF7A344}" type="presParOf" srcId="{2D6E629A-61AD-4A86-94A4-F051AD21F0AE}" destId="{605541D8-E02A-40FD-A8E2-93E302A54754}" srcOrd="0" destOrd="0" presId="urn:microsoft.com/office/officeart/2008/layout/HexagonCluster"/>
    <dgm:cxn modelId="{3C3D3304-4681-447E-AC2B-724866312742}" type="presParOf" srcId="{369E7084-0380-44EA-9512-C96971E516EC}" destId="{6A52E422-18C3-42B2-8A7F-58901102C9B4}" srcOrd="10" destOrd="0" presId="urn:microsoft.com/office/officeart/2008/layout/HexagonCluster"/>
    <dgm:cxn modelId="{ECCDD119-C70D-45B3-92E3-BBCEB99FBC40}" type="presParOf" srcId="{6A52E422-18C3-42B2-8A7F-58901102C9B4}" destId="{4E6F3E39-758B-4698-AAA5-455E329DEA88}" srcOrd="0" destOrd="0" presId="urn:microsoft.com/office/officeart/2008/layout/HexagonCluster"/>
    <dgm:cxn modelId="{BDA719DC-9EC0-49F5-8EBF-ECA4FDB66DC2}" type="presParOf" srcId="{369E7084-0380-44EA-9512-C96971E516EC}" destId="{5A67AFC6-709C-4AB8-AA98-BEADAC47B9EC}" srcOrd="11" destOrd="0" presId="urn:microsoft.com/office/officeart/2008/layout/HexagonCluster"/>
    <dgm:cxn modelId="{97C1EC78-2811-4316-92B3-CB480A55BBAD}" type="presParOf" srcId="{5A67AFC6-709C-4AB8-AA98-BEADAC47B9EC}" destId="{30873063-E5DB-468A-B973-041C1473F86D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F99B28-4F1F-435B-8442-3CE295B773FE}">
      <dsp:nvSpPr>
        <dsp:cNvPr id="0" name=""/>
        <dsp:cNvSpPr/>
      </dsp:nvSpPr>
      <dsp:spPr>
        <a:xfrm>
          <a:off x="3723" y="1118497"/>
          <a:ext cx="2514814" cy="21554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07C548-599B-4764-9FAB-00E3F8C472A9}">
      <dsp:nvSpPr>
        <dsp:cNvPr id="0" name=""/>
        <dsp:cNvSpPr/>
      </dsp:nvSpPr>
      <dsp:spPr>
        <a:xfrm>
          <a:off x="3723" y="2627342"/>
          <a:ext cx="2514814" cy="517318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Parkovací místa pro vozíčkáře</a:t>
          </a:r>
          <a:endParaRPr lang="cs-CZ" sz="1800" kern="1200" dirty="0">
            <a:ln>
              <a:solidFill>
                <a:schemeClr val="bg1"/>
              </a:solidFill>
            </a:ln>
            <a:solidFill>
              <a:schemeClr val="bg1"/>
            </a:solidFill>
          </a:endParaRPr>
        </a:p>
      </dsp:txBody>
      <dsp:txXfrm>
        <a:off x="3723" y="2627342"/>
        <a:ext cx="2514814" cy="517318"/>
      </dsp:txXfrm>
    </dsp:sp>
    <dsp:sp modelId="{D1EEEC66-A9FA-4E94-9FE3-1465F64DB107}">
      <dsp:nvSpPr>
        <dsp:cNvPr id="0" name=""/>
        <dsp:cNvSpPr/>
      </dsp:nvSpPr>
      <dsp:spPr>
        <a:xfrm>
          <a:off x="2775040" y="1118497"/>
          <a:ext cx="2514814" cy="2155493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CA8AE6-461B-4D52-9366-8BB1F50C0BE1}">
      <dsp:nvSpPr>
        <dsp:cNvPr id="0" name=""/>
        <dsp:cNvSpPr/>
      </dsp:nvSpPr>
      <dsp:spPr>
        <a:xfrm>
          <a:off x="2775040" y="2627342"/>
          <a:ext cx="2514814" cy="517318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>
              <a:ln>
                <a:solidFill>
                  <a:schemeClr val="bg1"/>
                </a:solidFill>
              </a:ln>
            </a:rPr>
            <a:t>Bezbariérová úprava</a:t>
          </a:r>
          <a:endParaRPr lang="cs-CZ" sz="1800" kern="1200" dirty="0">
            <a:ln>
              <a:solidFill>
                <a:schemeClr val="bg1"/>
              </a:solidFill>
            </a:ln>
          </a:endParaRPr>
        </a:p>
      </dsp:txBody>
      <dsp:txXfrm>
        <a:off x="2775040" y="2627342"/>
        <a:ext cx="2514814" cy="517318"/>
      </dsp:txXfrm>
    </dsp:sp>
    <dsp:sp modelId="{7A64808C-D7CA-411D-A41A-D1890E6C3461}">
      <dsp:nvSpPr>
        <dsp:cNvPr id="0" name=""/>
        <dsp:cNvSpPr/>
      </dsp:nvSpPr>
      <dsp:spPr>
        <a:xfrm>
          <a:off x="5546358" y="1118497"/>
          <a:ext cx="2514814" cy="2155493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9BB897-F86D-4899-BECB-FDAB10FA75C4}">
      <dsp:nvSpPr>
        <dsp:cNvPr id="0" name=""/>
        <dsp:cNvSpPr/>
      </dsp:nvSpPr>
      <dsp:spPr>
        <a:xfrm>
          <a:off x="5546358" y="2627342"/>
          <a:ext cx="2514814" cy="517318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>
              <a:ln>
                <a:solidFill>
                  <a:schemeClr val="bg1"/>
                </a:solidFill>
              </a:ln>
            </a:rPr>
            <a:t>Velká zahrada</a:t>
          </a:r>
          <a:endParaRPr lang="cs-CZ" sz="1800" kern="1200" dirty="0">
            <a:ln>
              <a:solidFill>
                <a:schemeClr val="bg1"/>
              </a:solidFill>
            </a:ln>
          </a:endParaRPr>
        </a:p>
      </dsp:txBody>
      <dsp:txXfrm>
        <a:off x="5546358" y="2627342"/>
        <a:ext cx="2514814" cy="5173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619CC4-1966-4B14-8E1C-D540FEFD7EDB}">
      <dsp:nvSpPr>
        <dsp:cNvPr id="0" name=""/>
        <dsp:cNvSpPr/>
      </dsp:nvSpPr>
      <dsp:spPr>
        <a:xfrm>
          <a:off x="848941" y="21660"/>
          <a:ext cx="2908085" cy="249257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BA91C0-8671-4F30-8B56-0904C2400D73}">
      <dsp:nvSpPr>
        <dsp:cNvPr id="0" name=""/>
        <dsp:cNvSpPr/>
      </dsp:nvSpPr>
      <dsp:spPr>
        <a:xfrm>
          <a:off x="927910" y="1512170"/>
          <a:ext cx="2816510" cy="980963"/>
        </a:xfrm>
        <a:prstGeom prst="rect">
          <a:avLst/>
        </a:prstGeom>
        <a:solidFill>
          <a:schemeClr val="accent1">
            <a:lumMod val="75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err="1" smtClean="0"/>
            <a:t>Hipoterapii</a:t>
          </a:r>
          <a:r>
            <a:rPr lang="cs-CZ" sz="1800" b="1" kern="1200" dirty="0" smtClean="0"/>
            <a:t> vede Stanislava </a:t>
          </a:r>
          <a:r>
            <a:rPr lang="cs-CZ" sz="1800" b="1" kern="1200" dirty="0" err="1" smtClean="0"/>
            <a:t>Valicová</a:t>
          </a:r>
          <a:r>
            <a:rPr lang="cs-CZ" sz="1800" b="1" kern="1200" dirty="0" smtClean="0"/>
            <a:t> (</a:t>
          </a:r>
          <a:r>
            <a:rPr lang="cs-CZ" sz="1800" b="1" kern="1200" dirty="0" err="1" smtClean="0"/>
            <a:t>hipoterapeut</a:t>
          </a:r>
          <a:r>
            <a:rPr lang="cs-CZ" sz="1800" b="1" kern="1200" dirty="0" smtClean="0"/>
            <a:t> a fyzioterapeut)</a:t>
          </a:r>
          <a:endParaRPr lang="cs-CZ" sz="1800" b="1" kern="1200" dirty="0"/>
        </a:p>
      </dsp:txBody>
      <dsp:txXfrm>
        <a:off x="927910" y="1512170"/>
        <a:ext cx="2816510" cy="980963"/>
      </dsp:txXfrm>
    </dsp:sp>
    <dsp:sp modelId="{505CDBF1-ABFE-4F98-A7B1-69B30CCAE056}">
      <dsp:nvSpPr>
        <dsp:cNvPr id="0" name=""/>
        <dsp:cNvSpPr/>
      </dsp:nvSpPr>
      <dsp:spPr>
        <a:xfrm>
          <a:off x="4180756" y="7623"/>
          <a:ext cx="2908085" cy="2492573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4000" b="-54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4DF8B3-DC8B-4234-9AEF-69672323F3E2}">
      <dsp:nvSpPr>
        <dsp:cNvPr id="0" name=""/>
        <dsp:cNvSpPr/>
      </dsp:nvSpPr>
      <dsp:spPr>
        <a:xfrm>
          <a:off x="4176466" y="1512169"/>
          <a:ext cx="2872054" cy="972103"/>
        </a:xfrm>
        <a:prstGeom prst="rect">
          <a:avLst/>
        </a:prstGeom>
        <a:solidFill>
          <a:schemeClr val="accent1">
            <a:lumMod val="75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/>
            <a:t>Koníky i hladíme a krmíme mrkvičkou a jablíčky</a:t>
          </a:r>
          <a:endParaRPr lang="cs-CZ" sz="1800" b="1" kern="1200" dirty="0"/>
        </a:p>
      </dsp:txBody>
      <dsp:txXfrm>
        <a:off x="4176466" y="1512169"/>
        <a:ext cx="2872054" cy="972103"/>
      </dsp:txXfrm>
    </dsp:sp>
    <dsp:sp modelId="{8CD08326-E0EF-4359-85B6-4C71A16337B3}">
      <dsp:nvSpPr>
        <dsp:cNvPr id="0" name=""/>
        <dsp:cNvSpPr/>
      </dsp:nvSpPr>
      <dsp:spPr>
        <a:xfrm>
          <a:off x="976054" y="2830609"/>
          <a:ext cx="2908085" cy="2492573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3D734C-513B-4E5B-BEA6-C2A2A5CD7F3C}">
      <dsp:nvSpPr>
        <dsp:cNvPr id="0" name=""/>
        <dsp:cNvSpPr/>
      </dsp:nvSpPr>
      <dsp:spPr>
        <a:xfrm>
          <a:off x="976054" y="4575411"/>
          <a:ext cx="2908085" cy="598217"/>
        </a:xfrm>
        <a:prstGeom prst="rect">
          <a:avLst/>
        </a:prstGeom>
        <a:solidFill>
          <a:schemeClr val="accent1">
            <a:lumMod val="75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/>
            <a:t>V jízdárně Vitality Slezsko</a:t>
          </a:r>
          <a:endParaRPr lang="cs-CZ" sz="1800" b="1" kern="1200" dirty="0"/>
        </a:p>
      </dsp:txBody>
      <dsp:txXfrm>
        <a:off x="976054" y="4575411"/>
        <a:ext cx="2908085" cy="598217"/>
      </dsp:txXfrm>
    </dsp:sp>
    <dsp:sp modelId="{D188222D-43D2-4D26-AD31-AE061768BFA5}">
      <dsp:nvSpPr>
        <dsp:cNvPr id="0" name=""/>
        <dsp:cNvSpPr/>
      </dsp:nvSpPr>
      <dsp:spPr>
        <a:xfrm>
          <a:off x="4180756" y="2830609"/>
          <a:ext cx="2908085" cy="2492573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EA7877-8DC2-4491-B498-A40EDB293BDD}">
      <dsp:nvSpPr>
        <dsp:cNvPr id="0" name=""/>
        <dsp:cNvSpPr/>
      </dsp:nvSpPr>
      <dsp:spPr>
        <a:xfrm>
          <a:off x="4180756" y="4575411"/>
          <a:ext cx="2908085" cy="5982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100" kern="1200" dirty="0"/>
        </a:p>
      </dsp:txBody>
      <dsp:txXfrm>
        <a:off x="4180756" y="4575411"/>
        <a:ext cx="2908085" cy="59821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0CA98F-7757-4D74-8E0F-153E7318C6F5}">
      <dsp:nvSpPr>
        <dsp:cNvPr id="0" name=""/>
        <dsp:cNvSpPr/>
      </dsp:nvSpPr>
      <dsp:spPr>
        <a:xfrm>
          <a:off x="873713" y="46483"/>
          <a:ext cx="2011557" cy="301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2">
                  <a:lumMod val="50000"/>
                </a:schemeClr>
              </a:solidFill>
            </a:rPr>
            <a:t>Keramická dílna</a:t>
          </a:r>
          <a:endParaRPr lang="cs-CZ" sz="16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873713" y="46483"/>
        <a:ext cx="2011557" cy="301733"/>
      </dsp:txXfrm>
    </dsp:sp>
    <dsp:sp modelId="{00B88731-53E8-497E-A0C2-CA27C407060C}">
      <dsp:nvSpPr>
        <dsp:cNvPr id="0" name=""/>
        <dsp:cNvSpPr/>
      </dsp:nvSpPr>
      <dsp:spPr>
        <a:xfrm>
          <a:off x="873713" y="408021"/>
          <a:ext cx="2011557" cy="201155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E60D08-4873-46D7-BD1D-083415F6C6B9}">
      <dsp:nvSpPr>
        <dsp:cNvPr id="0" name=""/>
        <dsp:cNvSpPr/>
      </dsp:nvSpPr>
      <dsp:spPr>
        <a:xfrm>
          <a:off x="3097908" y="46483"/>
          <a:ext cx="2011557" cy="301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2">
                  <a:lumMod val="50000"/>
                </a:schemeClr>
              </a:solidFill>
            </a:rPr>
            <a:t>Košíkářská dílna</a:t>
          </a:r>
          <a:endParaRPr lang="cs-CZ" sz="16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3097908" y="46483"/>
        <a:ext cx="2011557" cy="301733"/>
      </dsp:txXfrm>
    </dsp:sp>
    <dsp:sp modelId="{028D11CE-686E-44CF-A89B-8B8F3D862193}">
      <dsp:nvSpPr>
        <dsp:cNvPr id="0" name=""/>
        <dsp:cNvSpPr/>
      </dsp:nvSpPr>
      <dsp:spPr>
        <a:xfrm>
          <a:off x="3097908" y="408021"/>
          <a:ext cx="2011557" cy="2011557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8FEDFD-7EB5-4C1A-934F-AB629B06F636}">
      <dsp:nvSpPr>
        <dsp:cNvPr id="0" name=""/>
        <dsp:cNvSpPr/>
      </dsp:nvSpPr>
      <dsp:spPr>
        <a:xfrm>
          <a:off x="5322104" y="46483"/>
          <a:ext cx="2011557" cy="301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err="1" smtClean="0">
              <a:solidFill>
                <a:schemeClr val="accent2">
                  <a:lumMod val="50000"/>
                </a:schemeClr>
              </a:solidFill>
            </a:rPr>
            <a:t>Stolařská</a:t>
          </a:r>
          <a:r>
            <a:rPr lang="cs-CZ" sz="1600" b="1" kern="1200" dirty="0" smtClean="0">
              <a:solidFill>
                <a:schemeClr val="accent2">
                  <a:lumMod val="50000"/>
                </a:schemeClr>
              </a:solidFill>
            </a:rPr>
            <a:t> dílna</a:t>
          </a:r>
          <a:endParaRPr lang="cs-CZ" sz="16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5322104" y="46483"/>
        <a:ext cx="2011557" cy="301733"/>
      </dsp:txXfrm>
    </dsp:sp>
    <dsp:sp modelId="{1AC23D82-2C30-4781-9F99-B8DE07B8B58E}">
      <dsp:nvSpPr>
        <dsp:cNvPr id="0" name=""/>
        <dsp:cNvSpPr/>
      </dsp:nvSpPr>
      <dsp:spPr>
        <a:xfrm>
          <a:off x="5322104" y="408021"/>
          <a:ext cx="2011557" cy="201155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016912-F2D3-4FFE-AFE6-FEC79A10B417}">
      <dsp:nvSpPr>
        <dsp:cNvPr id="0" name=""/>
        <dsp:cNvSpPr/>
      </dsp:nvSpPr>
      <dsp:spPr>
        <a:xfrm>
          <a:off x="873713" y="2620733"/>
          <a:ext cx="2011557" cy="301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2">
                  <a:lumMod val="50000"/>
                </a:schemeClr>
              </a:solidFill>
            </a:rPr>
            <a:t>Textilní dílna</a:t>
          </a:r>
          <a:endParaRPr lang="cs-CZ" sz="16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873713" y="2620733"/>
        <a:ext cx="2011557" cy="301733"/>
      </dsp:txXfrm>
    </dsp:sp>
    <dsp:sp modelId="{EA36DEF9-42B0-4E64-B35D-C3110493C856}">
      <dsp:nvSpPr>
        <dsp:cNvPr id="0" name=""/>
        <dsp:cNvSpPr/>
      </dsp:nvSpPr>
      <dsp:spPr>
        <a:xfrm>
          <a:off x="873713" y="2982271"/>
          <a:ext cx="2011557" cy="2011557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58447C-5FD1-4AE9-BFCC-19F6827CD872}">
      <dsp:nvSpPr>
        <dsp:cNvPr id="0" name=""/>
        <dsp:cNvSpPr/>
      </dsp:nvSpPr>
      <dsp:spPr>
        <a:xfrm>
          <a:off x="3097908" y="2620733"/>
          <a:ext cx="2011557" cy="301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2">
                  <a:lumMod val="50000"/>
                </a:schemeClr>
              </a:solidFill>
            </a:rPr>
            <a:t>Dílna ručních prací</a:t>
          </a:r>
          <a:endParaRPr lang="cs-CZ" sz="16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3097908" y="2620733"/>
        <a:ext cx="2011557" cy="301733"/>
      </dsp:txXfrm>
    </dsp:sp>
    <dsp:sp modelId="{80079C7F-11D3-4B45-B09B-071C13ACE8F5}">
      <dsp:nvSpPr>
        <dsp:cNvPr id="0" name=""/>
        <dsp:cNvSpPr/>
      </dsp:nvSpPr>
      <dsp:spPr>
        <a:xfrm>
          <a:off x="3097908" y="2982271"/>
          <a:ext cx="2011557" cy="2011557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E68F54-7A8E-4EB3-BB5F-62915BCFE04A}">
      <dsp:nvSpPr>
        <dsp:cNvPr id="0" name=""/>
        <dsp:cNvSpPr/>
      </dsp:nvSpPr>
      <dsp:spPr>
        <a:xfrm>
          <a:off x="5322104" y="2620733"/>
          <a:ext cx="2011557" cy="301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2">
                  <a:lumMod val="50000"/>
                </a:schemeClr>
              </a:solidFill>
            </a:rPr>
            <a:t>Dílna svící</a:t>
          </a:r>
          <a:endParaRPr lang="cs-CZ" sz="16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5322104" y="2620733"/>
        <a:ext cx="2011557" cy="301733"/>
      </dsp:txXfrm>
    </dsp:sp>
    <dsp:sp modelId="{5DA2656A-60BC-4CE1-A0AA-2AA7CAA81C22}">
      <dsp:nvSpPr>
        <dsp:cNvPr id="0" name=""/>
        <dsp:cNvSpPr/>
      </dsp:nvSpPr>
      <dsp:spPr>
        <a:xfrm>
          <a:off x="5322104" y="2982271"/>
          <a:ext cx="2011557" cy="2011557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654744-4F53-404C-8DCC-0BCAB9818D4B}">
      <dsp:nvSpPr>
        <dsp:cNvPr id="0" name=""/>
        <dsp:cNvSpPr/>
      </dsp:nvSpPr>
      <dsp:spPr>
        <a:xfrm>
          <a:off x="3405" y="48862"/>
          <a:ext cx="2357884" cy="2020986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D48CB0-0C80-4CBC-A23F-2AEF06FE958E}">
      <dsp:nvSpPr>
        <dsp:cNvPr id="0" name=""/>
        <dsp:cNvSpPr/>
      </dsp:nvSpPr>
      <dsp:spPr>
        <a:xfrm>
          <a:off x="3405" y="1463553"/>
          <a:ext cx="2357884" cy="485036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err="1" smtClean="0"/>
            <a:t>Vaječina</a:t>
          </a:r>
          <a:endParaRPr lang="cs-CZ" sz="2000" b="1" kern="1200" dirty="0"/>
        </a:p>
      </dsp:txBody>
      <dsp:txXfrm>
        <a:off x="3405" y="1463553"/>
        <a:ext cx="2357884" cy="485036"/>
      </dsp:txXfrm>
    </dsp:sp>
    <dsp:sp modelId="{4A6E7E78-F8ED-4414-9075-F8BF89321ECF}">
      <dsp:nvSpPr>
        <dsp:cNvPr id="0" name=""/>
        <dsp:cNvSpPr/>
      </dsp:nvSpPr>
      <dsp:spPr>
        <a:xfrm>
          <a:off x="2601787" y="48862"/>
          <a:ext cx="2357884" cy="2020986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D49F61-C9F1-4DD5-AF2B-ABC5E9E994F1}">
      <dsp:nvSpPr>
        <dsp:cNvPr id="0" name=""/>
        <dsp:cNvSpPr/>
      </dsp:nvSpPr>
      <dsp:spPr>
        <a:xfrm>
          <a:off x="2601787" y="1463553"/>
          <a:ext cx="2357884" cy="485036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err="1" smtClean="0"/>
            <a:t>Grilovačka</a:t>
          </a:r>
          <a:endParaRPr lang="cs-CZ" sz="2000" b="1" kern="1200" dirty="0"/>
        </a:p>
      </dsp:txBody>
      <dsp:txXfrm>
        <a:off x="2601787" y="1463553"/>
        <a:ext cx="2357884" cy="485036"/>
      </dsp:txXfrm>
    </dsp:sp>
    <dsp:sp modelId="{DCAC7B9B-686A-471C-A45F-3BFD4DBCC117}">
      <dsp:nvSpPr>
        <dsp:cNvPr id="0" name=""/>
        <dsp:cNvSpPr/>
      </dsp:nvSpPr>
      <dsp:spPr>
        <a:xfrm>
          <a:off x="5200169" y="48862"/>
          <a:ext cx="2357884" cy="2020986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5F19BE-40F8-45AB-ABF0-6ABB59662864}">
      <dsp:nvSpPr>
        <dsp:cNvPr id="0" name=""/>
        <dsp:cNvSpPr/>
      </dsp:nvSpPr>
      <dsp:spPr>
        <a:xfrm>
          <a:off x="5200169" y="1463553"/>
          <a:ext cx="2357884" cy="485036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Zábava s klubem Míšou</a:t>
          </a:r>
          <a:endParaRPr lang="cs-CZ" sz="2000" b="1" kern="1200" dirty="0"/>
        </a:p>
      </dsp:txBody>
      <dsp:txXfrm>
        <a:off x="5200169" y="1463553"/>
        <a:ext cx="2357884" cy="485036"/>
      </dsp:txXfrm>
    </dsp:sp>
    <dsp:sp modelId="{6B71F5F8-5520-4990-9442-7C898FD4400C}">
      <dsp:nvSpPr>
        <dsp:cNvPr id="0" name=""/>
        <dsp:cNvSpPr/>
      </dsp:nvSpPr>
      <dsp:spPr>
        <a:xfrm>
          <a:off x="1302596" y="2305637"/>
          <a:ext cx="2357884" cy="2020986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292168-474E-45D8-8BB0-AD6A222AD8AA}">
      <dsp:nvSpPr>
        <dsp:cNvPr id="0" name=""/>
        <dsp:cNvSpPr/>
      </dsp:nvSpPr>
      <dsp:spPr>
        <a:xfrm>
          <a:off x="1278404" y="3441247"/>
          <a:ext cx="2394620" cy="81111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Turistická vycházka na Lučinu</a:t>
          </a:r>
          <a:endParaRPr lang="cs-CZ" sz="2000" b="1" kern="1200" dirty="0"/>
        </a:p>
      </dsp:txBody>
      <dsp:txXfrm>
        <a:off x="1278404" y="3441247"/>
        <a:ext cx="2394620" cy="811117"/>
      </dsp:txXfrm>
    </dsp:sp>
    <dsp:sp modelId="{56AE9CFF-5C18-4A16-89DB-F4F53C3AE2FE}">
      <dsp:nvSpPr>
        <dsp:cNvPr id="0" name=""/>
        <dsp:cNvSpPr/>
      </dsp:nvSpPr>
      <dsp:spPr>
        <a:xfrm>
          <a:off x="3919346" y="2326528"/>
          <a:ext cx="2357884" cy="2020986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BF6878-3E2B-400C-8EFA-1E3D1533AF60}">
      <dsp:nvSpPr>
        <dsp:cNvPr id="0" name=""/>
        <dsp:cNvSpPr/>
      </dsp:nvSpPr>
      <dsp:spPr>
        <a:xfrm>
          <a:off x="3919346" y="3741218"/>
          <a:ext cx="2357884" cy="485036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Okolo Olešné</a:t>
          </a:r>
          <a:endParaRPr lang="cs-CZ" sz="2000" b="1" kern="1200" dirty="0"/>
        </a:p>
      </dsp:txBody>
      <dsp:txXfrm>
        <a:off x="3919346" y="3741218"/>
        <a:ext cx="2357884" cy="48503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FEED74-4B77-4108-9C99-56F8B10BAC8D}">
      <dsp:nvSpPr>
        <dsp:cNvPr id="0" name=""/>
        <dsp:cNvSpPr/>
      </dsp:nvSpPr>
      <dsp:spPr>
        <a:xfrm>
          <a:off x="2125978" y="45447"/>
          <a:ext cx="2084335" cy="312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Arboretum 2018</a:t>
          </a:r>
          <a:endParaRPr lang="cs-CZ" sz="16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2125978" y="45447"/>
        <a:ext cx="2084335" cy="312650"/>
      </dsp:txXfrm>
    </dsp:sp>
    <dsp:sp modelId="{59CD9E71-18D9-4B4D-9992-7DFD730A72F3}">
      <dsp:nvSpPr>
        <dsp:cNvPr id="0" name=""/>
        <dsp:cNvSpPr/>
      </dsp:nvSpPr>
      <dsp:spPr>
        <a:xfrm>
          <a:off x="2121309" y="351991"/>
          <a:ext cx="2084335" cy="208433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25C4C8-1670-4220-9E19-84DEFE8DA496}">
      <dsp:nvSpPr>
        <dsp:cNvPr id="0" name=""/>
        <dsp:cNvSpPr/>
      </dsp:nvSpPr>
      <dsp:spPr>
        <a:xfrm>
          <a:off x="4430645" y="45447"/>
          <a:ext cx="2084335" cy="312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prodejní výstava keramiky a </a:t>
          </a:r>
          <a:r>
            <a:rPr lang="cs-CZ" sz="1600" b="1" kern="1200" dirty="0" err="1" smtClean="0">
              <a:solidFill>
                <a:schemeClr val="accent1">
                  <a:lumMod val="50000"/>
                </a:schemeClr>
              </a:solidFill>
              <a:latin typeface="+mn-lt"/>
            </a:rPr>
            <a:t>pedigu</a:t>
          </a:r>
          <a:endParaRPr lang="cs-CZ" sz="16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4430645" y="45447"/>
        <a:ext cx="2084335" cy="312650"/>
      </dsp:txXfrm>
    </dsp:sp>
    <dsp:sp modelId="{91FB804D-6312-4278-BEE3-238091F189FA}">
      <dsp:nvSpPr>
        <dsp:cNvPr id="0" name=""/>
        <dsp:cNvSpPr/>
      </dsp:nvSpPr>
      <dsp:spPr>
        <a:xfrm>
          <a:off x="4462369" y="351991"/>
          <a:ext cx="2084335" cy="2084335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7DF99B-EFF8-4B54-A0B3-0B75AF5B6A36}">
      <dsp:nvSpPr>
        <dsp:cNvPr id="0" name=""/>
        <dsp:cNvSpPr/>
      </dsp:nvSpPr>
      <dsp:spPr>
        <a:xfrm>
          <a:off x="2125978" y="2712834"/>
          <a:ext cx="2084335" cy="480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b="1" kern="1200" dirty="0" smtClean="0">
            <a:solidFill>
              <a:schemeClr val="accent1">
                <a:lumMod val="50000"/>
              </a:schemeClr>
            </a:solidFill>
            <a:latin typeface="+mn-lt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Výstava obrazů výtvarného kroužku 2017</a:t>
          </a:r>
          <a:endParaRPr lang="cs-CZ" sz="16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2125978" y="2712834"/>
        <a:ext cx="2084335" cy="480593"/>
      </dsp:txXfrm>
    </dsp:sp>
    <dsp:sp modelId="{CF6D373D-973C-4C42-888C-5DFBCAFF077F}">
      <dsp:nvSpPr>
        <dsp:cNvPr id="0" name=""/>
        <dsp:cNvSpPr/>
      </dsp:nvSpPr>
      <dsp:spPr>
        <a:xfrm>
          <a:off x="2125978" y="3171425"/>
          <a:ext cx="2084335" cy="208433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EDC52-4EF2-48DC-A727-225BD744B214}">
      <dsp:nvSpPr>
        <dsp:cNvPr id="0" name=""/>
        <dsp:cNvSpPr/>
      </dsp:nvSpPr>
      <dsp:spPr>
        <a:xfrm>
          <a:off x="4430645" y="2740384"/>
          <a:ext cx="2084335" cy="370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v knihkupectví Kapitola</a:t>
          </a:r>
          <a:endParaRPr lang="cs-CZ" sz="16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4430645" y="2740384"/>
        <a:ext cx="2084335" cy="370396"/>
      </dsp:txXfrm>
    </dsp:sp>
    <dsp:sp modelId="{F6B50D81-1537-41C8-8E25-2CD793DE2C68}">
      <dsp:nvSpPr>
        <dsp:cNvPr id="0" name=""/>
        <dsp:cNvSpPr/>
      </dsp:nvSpPr>
      <dsp:spPr>
        <a:xfrm>
          <a:off x="4430645" y="3143875"/>
          <a:ext cx="2084335" cy="2084335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048279-8D43-4611-9E1A-960526CD874B}">
      <dsp:nvSpPr>
        <dsp:cNvPr id="0" name=""/>
        <dsp:cNvSpPr/>
      </dsp:nvSpPr>
      <dsp:spPr>
        <a:xfrm>
          <a:off x="5879411" y="3647163"/>
          <a:ext cx="2257492" cy="22574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7000" b="-37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6DC7FC-2978-4F82-8E18-165E80BE71A0}">
      <dsp:nvSpPr>
        <dsp:cNvPr id="0" name=""/>
        <dsp:cNvSpPr/>
      </dsp:nvSpPr>
      <dsp:spPr>
        <a:xfrm rot="16200000">
          <a:off x="-893690" y="4550160"/>
          <a:ext cx="2257492" cy="451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b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900" kern="1200" dirty="0"/>
        </a:p>
      </dsp:txBody>
      <dsp:txXfrm>
        <a:off x="-893690" y="4550160"/>
        <a:ext cx="2257492" cy="451498"/>
      </dsp:txXfrm>
    </dsp:sp>
    <dsp:sp modelId="{E0E5ADE2-1600-4B16-847E-94F7517ED4C1}">
      <dsp:nvSpPr>
        <dsp:cNvPr id="0" name=""/>
        <dsp:cNvSpPr/>
      </dsp:nvSpPr>
      <dsp:spPr>
        <a:xfrm>
          <a:off x="3170108" y="3647163"/>
          <a:ext cx="2257492" cy="2257492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BCA29E-0537-46EC-93DF-D169BAC29435}">
      <dsp:nvSpPr>
        <dsp:cNvPr id="0" name=""/>
        <dsp:cNvSpPr/>
      </dsp:nvSpPr>
      <dsp:spPr>
        <a:xfrm rot="16200000">
          <a:off x="1815612" y="4550160"/>
          <a:ext cx="2257492" cy="451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b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900" kern="1200" dirty="0"/>
        </a:p>
      </dsp:txBody>
      <dsp:txXfrm>
        <a:off x="1815612" y="4550160"/>
        <a:ext cx="2257492" cy="451498"/>
      </dsp:txXfrm>
    </dsp:sp>
    <dsp:sp modelId="{CC7ED70A-D735-49A4-B15D-A9C88E1C766F}">
      <dsp:nvSpPr>
        <dsp:cNvPr id="0" name=""/>
        <dsp:cNvSpPr/>
      </dsp:nvSpPr>
      <dsp:spPr>
        <a:xfrm>
          <a:off x="3170108" y="1083553"/>
          <a:ext cx="2257492" cy="2257492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F0BCEB-22B8-4B5D-8D64-1F39ACB13BE6}">
      <dsp:nvSpPr>
        <dsp:cNvPr id="0" name=""/>
        <dsp:cNvSpPr/>
      </dsp:nvSpPr>
      <dsp:spPr>
        <a:xfrm rot="16200000">
          <a:off x="1815612" y="1986551"/>
          <a:ext cx="2257492" cy="451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b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900" kern="1200" dirty="0"/>
        </a:p>
      </dsp:txBody>
      <dsp:txXfrm>
        <a:off x="1815612" y="1986551"/>
        <a:ext cx="2257492" cy="451498"/>
      </dsp:txXfrm>
    </dsp:sp>
    <dsp:sp modelId="{7FE03DB2-B684-4162-AAB6-1B4B4D0254BD}">
      <dsp:nvSpPr>
        <dsp:cNvPr id="0" name=""/>
        <dsp:cNvSpPr/>
      </dsp:nvSpPr>
      <dsp:spPr>
        <a:xfrm>
          <a:off x="5879411" y="1083553"/>
          <a:ext cx="2257492" cy="2257492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A33C04-B17D-412D-8403-0CB9879BD034}">
      <dsp:nvSpPr>
        <dsp:cNvPr id="0" name=""/>
        <dsp:cNvSpPr/>
      </dsp:nvSpPr>
      <dsp:spPr>
        <a:xfrm rot="16200000">
          <a:off x="4524915" y="1986551"/>
          <a:ext cx="2257492" cy="451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b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900" kern="1200"/>
        </a:p>
      </dsp:txBody>
      <dsp:txXfrm>
        <a:off x="4524915" y="1986551"/>
        <a:ext cx="2257492" cy="45149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2C489F-CFA4-416D-BE40-91B4BCAF77C5}">
      <dsp:nvSpPr>
        <dsp:cNvPr id="0" name=""/>
        <dsp:cNvSpPr/>
      </dsp:nvSpPr>
      <dsp:spPr>
        <a:xfrm>
          <a:off x="1201656" y="58438"/>
          <a:ext cx="2528938" cy="379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0010" rIns="80010" bIns="0" numCol="1" spcCol="1270" anchor="b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100" kern="1200" dirty="0"/>
        </a:p>
      </dsp:txBody>
      <dsp:txXfrm>
        <a:off x="1201656" y="58438"/>
        <a:ext cx="2528938" cy="379340"/>
      </dsp:txXfrm>
    </dsp:sp>
    <dsp:sp modelId="{EC262A14-6E54-4916-B3CB-CBE6257E9DA3}">
      <dsp:nvSpPr>
        <dsp:cNvPr id="0" name=""/>
        <dsp:cNvSpPr/>
      </dsp:nvSpPr>
      <dsp:spPr>
        <a:xfrm>
          <a:off x="1607829" y="3240350"/>
          <a:ext cx="2528938" cy="252893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C9AB25-19F7-4FC4-8D6F-DE6079286D8D}">
      <dsp:nvSpPr>
        <dsp:cNvPr id="0" name=""/>
        <dsp:cNvSpPr/>
      </dsp:nvSpPr>
      <dsp:spPr>
        <a:xfrm>
          <a:off x="3997924" y="58438"/>
          <a:ext cx="2528938" cy="379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0010" rIns="80010" bIns="0" numCol="1" spcCol="1270" anchor="b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100" kern="1200" dirty="0"/>
        </a:p>
      </dsp:txBody>
      <dsp:txXfrm>
        <a:off x="3997924" y="58438"/>
        <a:ext cx="2528938" cy="379340"/>
      </dsp:txXfrm>
    </dsp:sp>
    <dsp:sp modelId="{89322BDC-4C56-491C-921F-1A940EA9FE51}">
      <dsp:nvSpPr>
        <dsp:cNvPr id="0" name=""/>
        <dsp:cNvSpPr/>
      </dsp:nvSpPr>
      <dsp:spPr>
        <a:xfrm>
          <a:off x="4056115" y="504064"/>
          <a:ext cx="2528938" cy="2528938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11D707-F9BD-41E8-B067-8D6719A20D5B}">
      <dsp:nvSpPr>
        <dsp:cNvPr id="0" name=""/>
        <dsp:cNvSpPr/>
      </dsp:nvSpPr>
      <dsp:spPr>
        <a:xfrm>
          <a:off x="1247809" y="3640794"/>
          <a:ext cx="2528938" cy="379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0010" rIns="80010" bIns="0" numCol="1" spcCol="1270" anchor="b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100" kern="1200" dirty="0"/>
        </a:p>
      </dsp:txBody>
      <dsp:txXfrm>
        <a:off x="1247809" y="3640794"/>
        <a:ext cx="2528938" cy="379340"/>
      </dsp:txXfrm>
    </dsp:sp>
    <dsp:sp modelId="{4D24CA35-2BD9-4A1A-9533-9D329F1F079E}">
      <dsp:nvSpPr>
        <dsp:cNvPr id="0" name=""/>
        <dsp:cNvSpPr/>
      </dsp:nvSpPr>
      <dsp:spPr>
        <a:xfrm flipH="1">
          <a:off x="2399930" y="5470149"/>
          <a:ext cx="132389" cy="23450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C8FEDA-790B-4749-B7D4-B60D0CE8A837}">
      <dsp:nvSpPr>
        <dsp:cNvPr id="0" name=""/>
        <dsp:cNvSpPr/>
      </dsp:nvSpPr>
      <dsp:spPr>
        <a:xfrm>
          <a:off x="3997924" y="3294798"/>
          <a:ext cx="2528938" cy="379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0010" rIns="80010" bIns="0" numCol="1" spcCol="1270" anchor="b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100" kern="1200"/>
        </a:p>
      </dsp:txBody>
      <dsp:txXfrm>
        <a:off x="3997924" y="3294798"/>
        <a:ext cx="2528938" cy="379340"/>
      </dsp:txXfrm>
    </dsp:sp>
    <dsp:sp modelId="{4C7B36E2-9583-44C7-A472-0FF7E0A4EF1F}">
      <dsp:nvSpPr>
        <dsp:cNvPr id="0" name=""/>
        <dsp:cNvSpPr/>
      </dsp:nvSpPr>
      <dsp:spPr>
        <a:xfrm>
          <a:off x="4416160" y="3240352"/>
          <a:ext cx="2528938" cy="2528938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2C1D7-EEBC-4B95-8D21-B43883B69718}">
      <dsp:nvSpPr>
        <dsp:cNvPr id="0" name=""/>
        <dsp:cNvSpPr/>
      </dsp:nvSpPr>
      <dsp:spPr>
        <a:xfrm>
          <a:off x="1414114" y="3599107"/>
          <a:ext cx="1643265" cy="1410792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 t="-26000" b="-26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Balanční cvičení</a:t>
          </a:r>
          <a:endParaRPr lang="cs-CZ" sz="1400" b="1" kern="1200" dirty="0"/>
        </a:p>
      </dsp:txBody>
      <dsp:txXfrm>
        <a:off x="1668619" y="3817607"/>
        <a:ext cx="1134255" cy="973792"/>
      </dsp:txXfrm>
    </dsp:sp>
    <dsp:sp modelId="{C2CECAE1-5E06-49C1-B0B2-FDACAE7EA3F4}">
      <dsp:nvSpPr>
        <dsp:cNvPr id="0" name=""/>
        <dsp:cNvSpPr/>
      </dsp:nvSpPr>
      <dsp:spPr>
        <a:xfrm>
          <a:off x="1453323" y="4229964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FD3E16-4541-4F5C-A4B6-DFF682718236}">
      <dsp:nvSpPr>
        <dsp:cNvPr id="0" name=""/>
        <dsp:cNvSpPr/>
      </dsp:nvSpPr>
      <dsp:spPr>
        <a:xfrm>
          <a:off x="0" y="2819172"/>
          <a:ext cx="1643265" cy="1410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DC3AC0-C689-424B-B46B-4B1EE7262616}">
      <dsp:nvSpPr>
        <dsp:cNvPr id="0" name=""/>
        <dsp:cNvSpPr/>
      </dsp:nvSpPr>
      <dsp:spPr>
        <a:xfrm>
          <a:off x="1125715" y="4042585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EE0D39-A585-4802-AE33-5547B910949E}">
      <dsp:nvSpPr>
        <dsp:cNvPr id="0" name=""/>
        <dsp:cNvSpPr/>
      </dsp:nvSpPr>
      <dsp:spPr>
        <a:xfrm>
          <a:off x="2828229" y="2814666"/>
          <a:ext cx="1643265" cy="1410792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 t="-26000" b="-26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>
              <a:solidFill>
                <a:schemeClr val="bg1"/>
              </a:solidFill>
            </a:rPr>
            <a:t>Překážková dráha</a:t>
          </a:r>
          <a:endParaRPr lang="cs-CZ" sz="1400" b="1" kern="1200" dirty="0">
            <a:solidFill>
              <a:schemeClr val="bg1"/>
            </a:solidFill>
          </a:endParaRPr>
        </a:p>
      </dsp:txBody>
      <dsp:txXfrm>
        <a:off x="3082734" y="3033166"/>
        <a:ext cx="1134255" cy="973792"/>
      </dsp:txXfrm>
    </dsp:sp>
    <dsp:sp modelId="{CF9F57D3-A175-405A-8DFA-BB4FF383D663}">
      <dsp:nvSpPr>
        <dsp:cNvPr id="0" name=""/>
        <dsp:cNvSpPr/>
      </dsp:nvSpPr>
      <dsp:spPr>
        <a:xfrm>
          <a:off x="3959172" y="4035075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65570E-8537-46D5-8B91-BE04D0C98116}">
      <dsp:nvSpPr>
        <dsp:cNvPr id="0" name=""/>
        <dsp:cNvSpPr/>
      </dsp:nvSpPr>
      <dsp:spPr>
        <a:xfrm>
          <a:off x="4241472" y="3596103"/>
          <a:ext cx="1643265" cy="1410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5BEE4D-B122-4004-9C69-EB7A2A06D534}">
      <dsp:nvSpPr>
        <dsp:cNvPr id="0" name=""/>
        <dsp:cNvSpPr/>
      </dsp:nvSpPr>
      <dsp:spPr>
        <a:xfrm>
          <a:off x="4281552" y="4223956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129C12-0135-4412-AEA4-9204FA365675}">
      <dsp:nvSpPr>
        <dsp:cNvPr id="0" name=""/>
        <dsp:cNvSpPr/>
      </dsp:nvSpPr>
      <dsp:spPr>
        <a:xfrm>
          <a:off x="1414114" y="2039237"/>
          <a:ext cx="1643265" cy="1410792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Každému klientovi se věnuje individuálně</a:t>
          </a:r>
          <a:endParaRPr lang="cs-CZ" sz="1400" b="1" kern="1200" dirty="0"/>
        </a:p>
      </dsp:txBody>
      <dsp:txXfrm>
        <a:off x="1668619" y="2257737"/>
        <a:ext cx="1134255" cy="973792"/>
      </dsp:txXfrm>
    </dsp:sp>
    <dsp:sp modelId="{EE0558FC-1D59-4EAF-B5DC-62E86484FA9A}">
      <dsp:nvSpPr>
        <dsp:cNvPr id="0" name=""/>
        <dsp:cNvSpPr/>
      </dsp:nvSpPr>
      <dsp:spPr>
        <a:xfrm>
          <a:off x="2539830" y="2065898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0CF849-5CDC-4730-B7FA-4CC7F2595FD6}">
      <dsp:nvSpPr>
        <dsp:cNvPr id="0" name=""/>
        <dsp:cNvSpPr/>
      </dsp:nvSpPr>
      <dsp:spPr>
        <a:xfrm>
          <a:off x="2828229" y="1254795"/>
          <a:ext cx="1643265" cy="1410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B1B8A6-4993-4188-AF9E-4646A4EC709E}">
      <dsp:nvSpPr>
        <dsp:cNvPr id="0" name=""/>
        <dsp:cNvSpPr/>
      </dsp:nvSpPr>
      <dsp:spPr>
        <a:xfrm>
          <a:off x="2874408" y="1880020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52E836-BBAD-4413-9441-E07D77534349}">
      <dsp:nvSpPr>
        <dsp:cNvPr id="0" name=""/>
        <dsp:cNvSpPr/>
      </dsp:nvSpPr>
      <dsp:spPr>
        <a:xfrm>
          <a:off x="4241472" y="2036233"/>
          <a:ext cx="1643265" cy="1410792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6"/>
          <a:stretch>
            <a:fillRect t="-26000" b="-26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Cvičení na </a:t>
          </a:r>
          <a:r>
            <a:rPr lang="cs-CZ" sz="1400" b="1" kern="1200" dirty="0" err="1" smtClean="0"/>
            <a:t>motomedu</a:t>
          </a:r>
          <a:endParaRPr lang="cs-CZ" sz="1400" b="1" kern="1200" dirty="0"/>
        </a:p>
      </dsp:txBody>
      <dsp:txXfrm>
        <a:off x="4495977" y="2254733"/>
        <a:ext cx="1134255" cy="973792"/>
      </dsp:txXfrm>
    </dsp:sp>
    <dsp:sp modelId="{ADFF4706-8E3E-4606-8D20-230DDB4E2D97}">
      <dsp:nvSpPr>
        <dsp:cNvPr id="0" name=""/>
        <dsp:cNvSpPr/>
      </dsp:nvSpPr>
      <dsp:spPr>
        <a:xfrm>
          <a:off x="5663429" y="2661457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E911DF-626C-49F7-A14F-CE16C3280441}">
      <dsp:nvSpPr>
        <dsp:cNvPr id="0" name=""/>
        <dsp:cNvSpPr/>
      </dsp:nvSpPr>
      <dsp:spPr>
        <a:xfrm>
          <a:off x="5655587" y="2829311"/>
          <a:ext cx="1643265" cy="1410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BDA5FF-59E4-48A7-BAD8-A460E196F4A6}">
      <dsp:nvSpPr>
        <dsp:cNvPr id="0" name=""/>
        <dsp:cNvSpPr/>
      </dsp:nvSpPr>
      <dsp:spPr>
        <a:xfrm>
          <a:off x="5976224" y="2854845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FE1954-C85C-4A2A-BCC7-B45B96E68868}">
      <dsp:nvSpPr>
        <dsp:cNvPr id="0" name=""/>
        <dsp:cNvSpPr/>
      </dsp:nvSpPr>
      <dsp:spPr>
        <a:xfrm>
          <a:off x="5655587" y="1269816"/>
          <a:ext cx="1643265" cy="1410792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Ergoterapii vede diplomovaný ergoterapeut</a:t>
          </a:r>
          <a:endParaRPr lang="cs-CZ" sz="1400" b="1" kern="1200" dirty="0"/>
        </a:p>
      </dsp:txBody>
      <dsp:txXfrm>
        <a:off x="5910092" y="1488316"/>
        <a:ext cx="1134255" cy="973792"/>
      </dsp:txXfrm>
    </dsp:sp>
    <dsp:sp modelId="{ACCB07D1-8EC3-4414-AFB6-53C4F0D84803}">
      <dsp:nvSpPr>
        <dsp:cNvPr id="0" name=""/>
        <dsp:cNvSpPr/>
      </dsp:nvSpPr>
      <dsp:spPr>
        <a:xfrm>
          <a:off x="7077543" y="1902175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D180C1-8442-4345-B02D-5B82045F530C}">
      <dsp:nvSpPr>
        <dsp:cNvPr id="0" name=""/>
        <dsp:cNvSpPr/>
      </dsp:nvSpPr>
      <dsp:spPr>
        <a:xfrm>
          <a:off x="7069702" y="2056886"/>
          <a:ext cx="1643265" cy="1410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2193C8-4DA2-4178-8285-D211A8C25278}">
      <dsp:nvSpPr>
        <dsp:cNvPr id="0" name=""/>
        <dsp:cNvSpPr/>
      </dsp:nvSpPr>
      <dsp:spPr>
        <a:xfrm>
          <a:off x="7397309" y="2088429"/>
          <a:ext cx="191685" cy="1652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1B536-B34F-48D9-AF2F-D42F1E1C2810}">
      <dsp:nvSpPr>
        <dsp:cNvPr id="0" name=""/>
        <dsp:cNvSpPr/>
      </dsp:nvSpPr>
      <dsp:spPr>
        <a:xfrm>
          <a:off x="196851" y="53126"/>
          <a:ext cx="2299035" cy="344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Jsme stále  v obraze, co se děje</a:t>
          </a:r>
          <a:endParaRPr lang="cs-CZ" sz="16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196851" y="53126"/>
        <a:ext cx="2299035" cy="344855"/>
      </dsp:txXfrm>
    </dsp:sp>
    <dsp:sp modelId="{8AB9A139-013A-4FC3-A035-1EEFAF025695}">
      <dsp:nvSpPr>
        <dsp:cNvPr id="0" name=""/>
        <dsp:cNvSpPr/>
      </dsp:nvSpPr>
      <dsp:spPr>
        <a:xfrm>
          <a:off x="196851" y="466332"/>
          <a:ext cx="2299035" cy="229903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C48B84-B311-45E7-97F4-6A94F159A5DB}">
      <dsp:nvSpPr>
        <dsp:cNvPr id="0" name=""/>
        <dsp:cNvSpPr/>
      </dsp:nvSpPr>
      <dsp:spPr>
        <a:xfrm>
          <a:off x="2738914" y="53126"/>
          <a:ext cx="2299035" cy="344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Třídíme odpady</a:t>
          </a:r>
          <a:endParaRPr lang="cs-CZ" sz="16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2738914" y="53126"/>
        <a:ext cx="2299035" cy="344855"/>
      </dsp:txXfrm>
    </dsp:sp>
    <dsp:sp modelId="{835D7CB3-8689-4D98-899C-E38ED0A9582A}">
      <dsp:nvSpPr>
        <dsp:cNvPr id="0" name=""/>
        <dsp:cNvSpPr/>
      </dsp:nvSpPr>
      <dsp:spPr>
        <a:xfrm>
          <a:off x="2738914" y="466332"/>
          <a:ext cx="2299035" cy="229903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3000"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6523BA-B553-4176-B024-A1ADFBA072F5}">
      <dsp:nvSpPr>
        <dsp:cNvPr id="0" name=""/>
        <dsp:cNvSpPr/>
      </dsp:nvSpPr>
      <dsp:spPr>
        <a:xfrm>
          <a:off x="5280976" y="53126"/>
          <a:ext cx="2299035" cy="344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Uklízíme společné prostory</a:t>
          </a:r>
          <a:endParaRPr lang="cs-CZ" sz="16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5280976" y="53126"/>
        <a:ext cx="2299035" cy="344855"/>
      </dsp:txXfrm>
    </dsp:sp>
    <dsp:sp modelId="{E77DD18C-2BB9-4B2B-9497-079E5BE33491}">
      <dsp:nvSpPr>
        <dsp:cNvPr id="0" name=""/>
        <dsp:cNvSpPr/>
      </dsp:nvSpPr>
      <dsp:spPr>
        <a:xfrm>
          <a:off x="5280976" y="466332"/>
          <a:ext cx="2299035" cy="2299035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DE152C-568B-478A-8A6E-1844EE5343FD}">
      <dsp:nvSpPr>
        <dsp:cNvPr id="0" name=""/>
        <dsp:cNvSpPr/>
      </dsp:nvSpPr>
      <dsp:spPr>
        <a:xfrm>
          <a:off x="196851" y="2995271"/>
          <a:ext cx="2299035" cy="344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Uklízíme po sobě</a:t>
          </a:r>
          <a:endParaRPr lang="cs-CZ" sz="16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196851" y="2995271"/>
        <a:ext cx="2299035" cy="344855"/>
      </dsp:txXfrm>
    </dsp:sp>
    <dsp:sp modelId="{6494246C-3A1E-4478-9035-B3E40B41BAF0}">
      <dsp:nvSpPr>
        <dsp:cNvPr id="0" name=""/>
        <dsp:cNvSpPr/>
      </dsp:nvSpPr>
      <dsp:spPr>
        <a:xfrm>
          <a:off x="196851" y="3408478"/>
          <a:ext cx="2299035" cy="2299035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ACA996-8EFE-4F39-A448-B2AD1DE69CE9}">
      <dsp:nvSpPr>
        <dsp:cNvPr id="0" name=""/>
        <dsp:cNvSpPr/>
      </dsp:nvSpPr>
      <dsp:spPr>
        <a:xfrm>
          <a:off x="2738914" y="2995271"/>
          <a:ext cx="2299035" cy="344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Vaříme si</a:t>
          </a:r>
          <a:endParaRPr lang="cs-CZ" sz="16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2738914" y="2995271"/>
        <a:ext cx="2299035" cy="344855"/>
      </dsp:txXfrm>
    </dsp:sp>
    <dsp:sp modelId="{1A4CF87D-7D9E-4BD1-9D3E-2F2F1ED234DD}">
      <dsp:nvSpPr>
        <dsp:cNvPr id="0" name=""/>
        <dsp:cNvSpPr/>
      </dsp:nvSpPr>
      <dsp:spPr>
        <a:xfrm>
          <a:off x="2738914" y="3408478"/>
          <a:ext cx="2299035" cy="2299035"/>
        </a:xfrm>
        <a:prstGeom prst="rect">
          <a:avLst/>
        </a:prstGeom>
        <a:blipFill>
          <a:blip xmlns:r="http://schemas.openxmlformats.org/officeDocument/2006/relationships"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AA6BFE-48D4-40AB-9D53-FCF29AC15277}">
      <dsp:nvSpPr>
        <dsp:cNvPr id="0" name=""/>
        <dsp:cNvSpPr/>
      </dsp:nvSpPr>
      <dsp:spPr>
        <a:xfrm>
          <a:off x="5280976" y="2995271"/>
          <a:ext cx="2299035" cy="344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6096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Uklízíme své pokoj</a:t>
          </a:r>
          <a:r>
            <a:rPr lang="cs-CZ" sz="1300" b="1" kern="1200" dirty="0" smtClean="0">
              <a:solidFill>
                <a:schemeClr val="accent1">
                  <a:lumMod val="50000"/>
                </a:schemeClr>
              </a:solidFill>
              <a:latin typeface="+mn-lt"/>
            </a:rPr>
            <a:t>e</a:t>
          </a:r>
          <a:endParaRPr lang="cs-CZ" sz="1300" b="1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5280976" y="2995271"/>
        <a:ext cx="2299035" cy="344855"/>
      </dsp:txXfrm>
    </dsp:sp>
    <dsp:sp modelId="{65EB7479-77D5-43D0-B985-9FB1F3E1F265}">
      <dsp:nvSpPr>
        <dsp:cNvPr id="0" name=""/>
        <dsp:cNvSpPr/>
      </dsp:nvSpPr>
      <dsp:spPr>
        <a:xfrm>
          <a:off x="5280976" y="3408478"/>
          <a:ext cx="2299035" cy="2299035"/>
        </a:xfrm>
        <a:prstGeom prst="rect">
          <a:avLst/>
        </a:prstGeom>
        <a:blipFill>
          <a:blip xmlns:r="http://schemas.openxmlformats.org/officeDocument/2006/relationships"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87AB8-F086-4194-828F-2D89952A0B56}">
      <dsp:nvSpPr>
        <dsp:cNvPr id="0" name=""/>
        <dsp:cNvSpPr/>
      </dsp:nvSpPr>
      <dsp:spPr>
        <a:xfrm>
          <a:off x="485658" y="3271"/>
          <a:ext cx="2236454" cy="1916906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E18585-4249-427B-AB4B-EBCB95BB1F6C}">
      <dsp:nvSpPr>
        <dsp:cNvPr id="0" name=""/>
        <dsp:cNvSpPr/>
      </dsp:nvSpPr>
      <dsp:spPr>
        <a:xfrm>
          <a:off x="485658" y="1345105"/>
          <a:ext cx="2236454" cy="46005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Bavíme se</a:t>
          </a:r>
          <a:endParaRPr lang="cs-CZ" sz="2000" b="1" kern="1200" dirty="0"/>
        </a:p>
      </dsp:txBody>
      <dsp:txXfrm>
        <a:off x="485658" y="1345105"/>
        <a:ext cx="2236454" cy="460057"/>
      </dsp:txXfrm>
    </dsp:sp>
    <dsp:sp modelId="{86BFCB62-8F6D-45B1-8829-FE593C59F803}">
      <dsp:nvSpPr>
        <dsp:cNvPr id="0" name=""/>
        <dsp:cNvSpPr/>
      </dsp:nvSpPr>
      <dsp:spPr>
        <a:xfrm>
          <a:off x="2950224" y="3271"/>
          <a:ext cx="2236454" cy="1916906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AED843-490F-4DD6-9FBB-24DADE6F655F}">
      <dsp:nvSpPr>
        <dsp:cNvPr id="0" name=""/>
        <dsp:cNvSpPr/>
      </dsp:nvSpPr>
      <dsp:spPr>
        <a:xfrm>
          <a:off x="2950224" y="1345105"/>
          <a:ext cx="2236454" cy="46005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Chodíme na procházky</a:t>
          </a:r>
          <a:endParaRPr lang="cs-CZ" sz="2000" b="1" kern="1200" dirty="0"/>
        </a:p>
      </dsp:txBody>
      <dsp:txXfrm>
        <a:off x="2950224" y="1345105"/>
        <a:ext cx="2236454" cy="460057"/>
      </dsp:txXfrm>
    </dsp:sp>
    <dsp:sp modelId="{3582F3ED-1DEC-4ABE-ABB2-409AB2BEEA98}">
      <dsp:nvSpPr>
        <dsp:cNvPr id="0" name=""/>
        <dsp:cNvSpPr/>
      </dsp:nvSpPr>
      <dsp:spPr>
        <a:xfrm>
          <a:off x="5414791" y="3271"/>
          <a:ext cx="2236454" cy="1916906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424CFD-F417-4A9E-9503-311E1A94349F}">
      <dsp:nvSpPr>
        <dsp:cNvPr id="0" name=""/>
        <dsp:cNvSpPr/>
      </dsp:nvSpPr>
      <dsp:spPr>
        <a:xfrm>
          <a:off x="5414791" y="1345105"/>
          <a:ext cx="2236454" cy="46005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Společně pracujeme </a:t>
          </a:r>
          <a:endParaRPr lang="cs-CZ" sz="2000" b="1" kern="1200" dirty="0"/>
        </a:p>
      </dsp:txBody>
      <dsp:txXfrm>
        <a:off x="5414791" y="1345105"/>
        <a:ext cx="2236454" cy="460057"/>
      </dsp:txXfrm>
    </dsp:sp>
    <dsp:sp modelId="{B4E2D418-2125-400D-BB3B-4D1F666E80AB}">
      <dsp:nvSpPr>
        <dsp:cNvPr id="0" name=""/>
        <dsp:cNvSpPr/>
      </dsp:nvSpPr>
      <dsp:spPr>
        <a:xfrm>
          <a:off x="485658" y="2143822"/>
          <a:ext cx="2236454" cy="1916906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457981-ABE2-4C53-97D1-A9C53799A5A0}">
      <dsp:nvSpPr>
        <dsp:cNvPr id="0" name=""/>
        <dsp:cNvSpPr/>
      </dsp:nvSpPr>
      <dsp:spPr>
        <a:xfrm>
          <a:off x="485658" y="3485657"/>
          <a:ext cx="2236454" cy="46005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Opékáme dobroty</a:t>
          </a:r>
          <a:endParaRPr lang="cs-CZ" sz="2000" b="1" kern="1200" dirty="0"/>
        </a:p>
      </dsp:txBody>
      <dsp:txXfrm>
        <a:off x="485658" y="3485657"/>
        <a:ext cx="2236454" cy="460057"/>
      </dsp:txXfrm>
    </dsp:sp>
    <dsp:sp modelId="{0F0107CE-F304-45AE-BB1B-318720E756AF}">
      <dsp:nvSpPr>
        <dsp:cNvPr id="0" name=""/>
        <dsp:cNvSpPr/>
      </dsp:nvSpPr>
      <dsp:spPr>
        <a:xfrm>
          <a:off x="2950224" y="2143822"/>
          <a:ext cx="2236454" cy="1916906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9F0746-E564-4C77-AC89-9A56523F7BEE}">
      <dsp:nvSpPr>
        <dsp:cNvPr id="0" name=""/>
        <dsp:cNvSpPr/>
      </dsp:nvSpPr>
      <dsp:spPr>
        <a:xfrm>
          <a:off x="2950224" y="3485657"/>
          <a:ext cx="2236454" cy="46005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Hodujeme a slavíme</a:t>
          </a:r>
          <a:endParaRPr lang="cs-CZ" sz="2000" b="1" kern="1200" dirty="0"/>
        </a:p>
      </dsp:txBody>
      <dsp:txXfrm>
        <a:off x="2950224" y="3485657"/>
        <a:ext cx="2236454" cy="460057"/>
      </dsp:txXfrm>
    </dsp:sp>
    <dsp:sp modelId="{69985F26-5EDC-4BDF-9EDB-1BAC23F320D8}">
      <dsp:nvSpPr>
        <dsp:cNvPr id="0" name=""/>
        <dsp:cNvSpPr/>
      </dsp:nvSpPr>
      <dsp:spPr>
        <a:xfrm>
          <a:off x="5414791" y="2143822"/>
          <a:ext cx="2236454" cy="1916906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F6C563-4B20-4F01-93F0-9FB58DA94740}">
      <dsp:nvSpPr>
        <dsp:cNvPr id="0" name=""/>
        <dsp:cNvSpPr/>
      </dsp:nvSpPr>
      <dsp:spPr>
        <a:xfrm>
          <a:off x="5414791" y="3485657"/>
          <a:ext cx="2236454" cy="46005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Máme rádi návštěvy</a:t>
          </a:r>
          <a:endParaRPr lang="cs-CZ" sz="2000" b="1" kern="1200" dirty="0"/>
        </a:p>
      </dsp:txBody>
      <dsp:txXfrm>
        <a:off x="5414791" y="3485657"/>
        <a:ext cx="2236454" cy="46005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AC910A-86A8-4DC5-89E4-C33C1C6F27FF}">
      <dsp:nvSpPr>
        <dsp:cNvPr id="0" name=""/>
        <dsp:cNvSpPr/>
      </dsp:nvSpPr>
      <dsp:spPr>
        <a:xfrm>
          <a:off x="3771" y="703203"/>
          <a:ext cx="2559732" cy="21939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5848C8-1D54-450D-89FE-0A8B866F4712}">
      <dsp:nvSpPr>
        <dsp:cNvPr id="0" name=""/>
        <dsp:cNvSpPr/>
      </dsp:nvSpPr>
      <dsp:spPr>
        <a:xfrm>
          <a:off x="3771" y="2238998"/>
          <a:ext cx="2559732" cy="526558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Dovádíme</a:t>
          </a:r>
          <a:endParaRPr lang="cs-CZ" sz="2700" kern="1200" dirty="0"/>
        </a:p>
      </dsp:txBody>
      <dsp:txXfrm>
        <a:off x="3771" y="2238998"/>
        <a:ext cx="2559732" cy="526558"/>
      </dsp:txXfrm>
    </dsp:sp>
    <dsp:sp modelId="{F77AC749-5211-4890-B835-4170005E9E72}">
      <dsp:nvSpPr>
        <dsp:cNvPr id="0" name=""/>
        <dsp:cNvSpPr/>
      </dsp:nvSpPr>
      <dsp:spPr>
        <a:xfrm>
          <a:off x="2824589" y="703203"/>
          <a:ext cx="2559732" cy="2193993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AB1DCD-F4FF-4B56-BE53-19F20B182B30}">
      <dsp:nvSpPr>
        <dsp:cNvPr id="0" name=""/>
        <dsp:cNvSpPr/>
      </dsp:nvSpPr>
      <dsp:spPr>
        <a:xfrm>
          <a:off x="2824589" y="2238998"/>
          <a:ext cx="2559732" cy="526558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Pečeme dobroty</a:t>
          </a:r>
          <a:endParaRPr lang="cs-CZ" sz="2700" kern="1200" dirty="0"/>
        </a:p>
      </dsp:txBody>
      <dsp:txXfrm>
        <a:off x="2824589" y="2238998"/>
        <a:ext cx="2559732" cy="526558"/>
      </dsp:txXfrm>
    </dsp:sp>
    <dsp:sp modelId="{0A4D0741-E476-48CF-9924-42E112B08122}">
      <dsp:nvSpPr>
        <dsp:cNvPr id="0" name=""/>
        <dsp:cNvSpPr/>
      </dsp:nvSpPr>
      <dsp:spPr>
        <a:xfrm>
          <a:off x="5645407" y="703203"/>
          <a:ext cx="2559732" cy="2193993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22B8A5-E534-4683-807E-FAD0C0C586AE}">
      <dsp:nvSpPr>
        <dsp:cNvPr id="0" name=""/>
        <dsp:cNvSpPr/>
      </dsp:nvSpPr>
      <dsp:spPr>
        <a:xfrm>
          <a:off x="5645407" y="2238998"/>
          <a:ext cx="2559732" cy="526558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Chodíme ven</a:t>
          </a:r>
          <a:endParaRPr lang="cs-CZ" sz="2700" kern="1200" dirty="0"/>
        </a:p>
      </dsp:txBody>
      <dsp:txXfrm>
        <a:off x="5645407" y="2238998"/>
        <a:ext cx="2559732" cy="5265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F99B28-4F1F-435B-8442-3CE295B773FE}">
      <dsp:nvSpPr>
        <dsp:cNvPr id="0" name=""/>
        <dsp:cNvSpPr/>
      </dsp:nvSpPr>
      <dsp:spPr>
        <a:xfrm>
          <a:off x="4117" y="1190610"/>
          <a:ext cx="2514567" cy="2155282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07C548-599B-4764-9FAB-00E3F8C472A9}">
      <dsp:nvSpPr>
        <dsp:cNvPr id="0" name=""/>
        <dsp:cNvSpPr/>
      </dsp:nvSpPr>
      <dsp:spPr>
        <a:xfrm>
          <a:off x="4117" y="2699308"/>
          <a:ext cx="2514567" cy="51726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Dostupnost</a:t>
          </a:r>
          <a:endParaRPr lang="cs-CZ" sz="2100" kern="1200" dirty="0">
            <a:ln>
              <a:solidFill>
                <a:schemeClr val="bg1"/>
              </a:solidFill>
            </a:ln>
            <a:solidFill>
              <a:schemeClr val="bg1"/>
            </a:solidFill>
          </a:endParaRPr>
        </a:p>
      </dsp:txBody>
      <dsp:txXfrm>
        <a:off x="4117" y="2699308"/>
        <a:ext cx="2514567" cy="517267"/>
      </dsp:txXfrm>
    </dsp:sp>
    <dsp:sp modelId="{D1EEEC66-A9FA-4E94-9FE3-1465F64DB107}">
      <dsp:nvSpPr>
        <dsp:cNvPr id="0" name=""/>
        <dsp:cNvSpPr/>
      </dsp:nvSpPr>
      <dsp:spPr>
        <a:xfrm>
          <a:off x="2775164" y="1190610"/>
          <a:ext cx="2514567" cy="2155282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CA8AE6-461B-4D52-9366-8BB1F50C0BE1}">
      <dsp:nvSpPr>
        <dsp:cNvPr id="0" name=""/>
        <dsp:cNvSpPr/>
      </dsp:nvSpPr>
      <dsp:spPr>
        <a:xfrm>
          <a:off x="2775164" y="2699308"/>
          <a:ext cx="2514567" cy="51726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>
              <a:ln>
                <a:solidFill>
                  <a:schemeClr val="bg1"/>
                </a:solidFill>
              </a:ln>
            </a:rPr>
            <a:t>Velké prostory</a:t>
          </a:r>
          <a:endParaRPr lang="cs-CZ" sz="2100" kern="1200" dirty="0">
            <a:ln>
              <a:solidFill>
                <a:schemeClr val="bg1"/>
              </a:solidFill>
            </a:ln>
          </a:endParaRPr>
        </a:p>
      </dsp:txBody>
      <dsp:txXfrm>
        <a:off x="2775164" y="2699308"/>
        <a:ext cx="2514567" cy="517267"/>
      </dsp:txXfrm>
    </dsp:sp>
    <dsp:sp modelId="{7A64808C-D7CA-411D-A41A-D1890E6C3461}">
      <dsp:nvSpPr>
        <dsp:cNvPr id="0" name=""/>
        <dsp:cNvSpPr/>
      </dsp:nvSpPr>
      <dsp:spPr>
        <a:xfrm>
          <a:off x="5543520" y="1188929"/>
          <a:ext cx="2514567" cy="2155282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9BB897-F86D-4899-BECB-FDAB10FA75C4}">
      <dsp:nvSpPr>
        <dsp:cNvPr id="0" name=""/>
        <dsp:cNvSpPr/>
      </dsp:nvSpPr>
      <dsp:spPr>
        <a:xfrm>
          <a:off x="5546210" y="2699308"/>
          <a:ext cx="2514567" cy="517267"/>
        </a:xfrm>
        <a:prstGeom prst="rect">
          <a:avLst/>
        </a:prstGeom>
        <a:solidFill>
          <a:schemeClr val="accent1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>
              <a:ln>
                <a:solidFill>
                  <a:schemeClr val="bg1"/>
                </a:solidFill>
              </a:ln>
            </a:rPr>
            <a:t>Bezbariérová úprava</a:t>
          </a:r>
          <a:endParaRPr lang="cs-CZ" sz="2100" kern="1200" dirty="0">
            <a:ln>
              <a:solidFill>
                <a:schemeClr val="bg1"/>
              </a:solidFill>
            </a:ln>
          </a:endParaRPr>
        </a:p>
      </dsp:txBody>
      <dsp:txXfrm>
        <a:off x="5546210" y="2699308"/>
        <a:ext cx="2514567" cy="51726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DACBE2-FD2E-46FF-A6D4-269B7AF98AFE}">
      <dsp:nvSpPr>
        <dsp:cNvPr id="0" name=""/>
        <dsp:cNvSpPr/>
      </dsp:nvSpPr>
      <dsp:spPr>
        <a:xfrm>
          <a:off x="3279858" y="2093"/>
          <a:ext cx="3391780" cy="1534048"/>
        </a:xfrm>
        <a:prstGeom prst="rect">
          <a:avLst/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Snažíme se přizpůsobit klientům podmínky tak, aby se u nás cítili dobře a krátký pobyt zvládli spokojení a nic jim nechybělo</a:t>
          </a:r>
          <a:endParaRPr lang="cs-CZ" sz="1800" kern="1200" dirty="0"/>
        </a:p>
      </dsp:txBody>
      <dsp:txXfrm>
        <a:off x="3279858" y="2093"/>
        <a:ext cx="3391780" cy="1534048"/>
      </dsp:txXfrm>
    </dsp:sp>
    <dsp:sp modelId="{23E8EC28-FB03-498A-9E63-891FABFE9A07}">
      <dsp:nvSpPr>
        <dsp:cNvPr id="0" name=""/>
        <dsp:cNvSpPr/>
      </dsp:nvSpPr>
      <dsp:spPr>
        <a:xfrm>
          <a:off x="1609280" y="2093"/>
          <a:ext cx="1518707" cy="153404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5000" b="-3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119116-2A50-4F5F-8346-6BF309A7EF58}">
      <dsp:nvSpPr>
        <dsp:cNvPr id="0" name=""/>
        <dsp:cNvSpPr/>
      </dsp:nvSpPr>
      <dsp:spPr>
        <a:xfrm>
          <a:off x="1609280" y="1789259"/>
          <a:ext cx="3391780" cy="1534048"/>
        </a:xfrm>
        <a:prstGeom prst="rect">
          <a:avLst/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0" i="0" kern="1200" dirty="0" smtClean="0"/>
            <a:t>Posláním odlehčovací služby je umožnit pečujícím osobám zařídit si své osobní záležitosti nebo odpočinek</a:t>
          </a:r>
          <a:endParaRPr lang="cs-CZ" sz="1800" kern="1200" dirty="0"/>
        </a:p>
      </dsp:txBody>
      <dsp:txXfrm>
        <a:off x="1609280" y="1789259"/>
        <a:ext cx="3391780" cy="1534048"/>
      </dsp:txXfrm>
    </dsp:sp>
    <dsp:sp modelId="{B6EF9B50-CEAF-4306-BD94-BDE45886FED1}">
      <dsp:nvSpPr>
        <dsp:cNvPr id="0" name=""/>
        <dsp:cNvSpPr/>
      </dsp:nvSpPr>
      <dsp:spPr>
        <a:xfrm>
          <a:off x="5152931" y="1789259"/>
          <a:ext cx="1518707" cy="1534048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690CC1-5A2A-41FA-9AB9-7AF6C3CEA27F}">
      <dsp:nvSpPr>
        <dsp:cNvPr id="0" name=""/>
        <dsp:cNvSpPr/>
      </dsp:nvSpPr>
      <dsp:spPr>
        <a:xfrm>
          <a:off x="3279858" y="3576426"/>
          <a:ext cx="3391780" cy="1534048"/>
        </a:xfrm>
        <a:prstGeom prst="rect">
          <a:avLst/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Klienti odlehčovací služby se zapojují do všech aktivit společně s uživateli chráněného bydlení, přijímáme klienty ve věku od 3 do 64 let. </a:t>
          </a:r>
          <a:endParaRPr lang="cs-CZ" sz="1800" kern="1200" dirty="0"/>
        </a:p>
      </dsp:txBody>
      <dsp:txXfrm>
        <a:off x="3279858" y="3576426"/>
        <a:ext cx="3391780" cy="1534048"/>
      </dsp:txXfrm>
    </dsp:sp>
    <dsp:sp modelId="{0B4C669C-BB27-4046-9C5D-F8A236A51FDA}">
      <dsp:nvSpPr>
        <dsp:cNvPr id="0" name=""/>
        <dsp:cNvSpPr/>
      </dsp:nvSpPr>
      <dsp:spPr>
        <a:xfrm>
          <a:off x="1609280" y="3576426"/>
          <a:ext cx="1518707" cy="1534048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6000" b="-3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B2E8D-F6FC-4175-BBEE-B579331DD9FF}">
      <dsp:nvSpPr>
        <dsp:cNvPr id="0" name=""/>
        <dsp:cNvSpPr/>
      </dsp:nvSpPr>
      <dsp:spPr>
        <a:xfrm>
          <a:off x="2052162" y="3142512"/>
          <a:ext cx="2219763" cy="1913823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50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Opékání, grilování, posezení</a:t>
          </a:r>
          <a:endParaRPr lang="cs-CZ" sz="2200" kern="1200" dirty="0"/>
        </a:p>
      </dsp:txBody>
      <dsp:txXfrm>
        <a:off x="2396628" y="3439501"/>
        <a:ext cx="1530832" cy="1319845"/>
      </dsp:txXfrm>
    </dsp:sp>
    <dsp:sp modelId="{22C82A57-AEF9-4C18-BD60-7215BE9BFF86}">
      <dsp:nvSpPr>
        <dsp:cNvPr id="0" name=""/>
        <dsp:cNvSpPr/>
      </dsp:nvSpPr>
      <dsp:spPr>
        <a:xfrm>
          <a:off x="2109828" y="3987426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49B7C2-EB49-498D-B961-6CA58D804A20}">
      <dsp:nvSpPr>
        <dsp:cNvPr id="0" name=""/>
        <dsp:cNvSpPr/>
      </dsp:nvSpPr>
      <dsp:spPr>
        <a:xfrm>
          <a:off x="154699" y="2114559"/>
          <a:ext cx="2219763" cy="191382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EADEF9-32D7-42B8-B3E8-466053449B60}">
      <dsp:nvSpPr>
        <dsp:cNvPr id="0" name=""/>
        <dsp:cNvSpPr/>
      </dsp:nvSpPr>
      <dsp:spPr>
        <a:xfrm>
          <a:off x="1665876" y="3775566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486912-B213-4E9F-A53F-DE1DBC778DC5}">
      <dsp:nvSpPr>
        <dsp:cNvPr id="0" name=""/>
        <dsp:cNvSpPr/>
      </dsp:nvSpPr>
      <dsp:spPr>
        <a:xfrm>
          <a:off x="3943305" y="2091806"/>
          <a:ext cx="2219763" cy="191382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Dny otevřených dveří a besídky</a:t>
          </a:r>
          <a:endParaRPr lang="cs-CZ" sz="2200" kern="1200" dirty="0"/>
        </a:p>
      </dsp:txBody>
      <dsp:txXfrm>
        <a:off x="4287771" y="2388795"/>
        <a:ext cx="1530832" cy="1319845"/>
      </dsp:txXfrm>
    </dsp:sp>
    <dsp:sp modelId="{AF1CDB14-273A-48E2-BA3D-99F0509D7865}">
      <dsp:nvSpPr>
        <dsp:cNvPr id="0" name=""/>
        <dsp:cNvSpPr/>
      </dsp:nvSpPr>
      <dsp:spPr>
        <a:xfrm>
          <a:off x="5460802" y="3750790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515DF-D8E4-428F-9FFC-E4225224D01F}">
      <dsp:nvSpPr>
        <dsp:cNvPr id="0" name=""/>
        <dsp:cNvSpPr/>
      </dsp:nvSpPr>
      <dsp:spPr>
        <a:xfrm>
          <a:off x="5834449" y="3142512"/>
          <a:ext cx="2219763" cy="191382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B4F640-D820-48E9-A120-74C5A9F9CBFB}">
      <dsp:nvSpPr>
        <dsp:cNvPr id="0" name=""/>
        <dsp:cNvSpPr/>
      </dsp:nvSpPr>
      <dsp:spPr>
        <a:xfrm>
          <a:off x="5892115" y="3987426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A7D0B6-25BD-44AA-B8E6-813151969C1F}">
      <dsp:nvSpPr>
        <dsp:cNvPr id="0" name=""/>
        <dsp:cNvSpPr/>
      </dsp:nvSpPr>
      <dsp:spPr>
        <a:xfrm>
          <a:off x="2052162" y="1045650"/>
          <a:ext cx="2219763" cy="1913823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Tvořivé dílničky, výstavy</a:t>
          </a:r>
          <a:endParaRPr lang="cs-CZ" sz="2200" kern="1200" dirty="0"/>
        </a:p>
      </dsp:txBody>
      <dsp:txXfrm>
        <a:off x="2396628" y="1342639"/>
        <a:ext cx="1530832" cy="1319845"/>
      </dsp:txXfrm>
    </dsp:sp>
    <dsp:sp modelId="{401ECD06-93E8-48FD-8B19-A3FC40C2BE42}">
      <dsp:nvSpPr>
        <dsp:cNvPr id="0" name=""/>
        <dsp:cNvSpPr/>
      </dsp:nvSpPr>
      <dsp:spPr>
        <a:xfrm>
          <a:off x="3557019" y="1087112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A37F41-AA60-42B4-A0E4-34C9A6444389}">
      <dsp:nvSpPr>
        <dsp:cNvPr id="0" name=""/>
        <dsp:cNvSpPr/>
      </dsp:nvSpPr>
      <dsp:spPr>
        <a:xfrm>
          <a:off x="3943305" y="0"/>
          <a:ext cx="2219763" cy="191382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BC2181-7679-424A-A407-3387A97E7042}">
      <dsp:nvSpPr>
        <dsp:cNvPr id="0" name=""/>
        <dsp:cNvSpPr/>
      </dsp:nvSpPr>
      <dsp:spPr>
        <a:xfrm>
          <a:off x="4008871" y="840363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43E6A0-9C4B-4CE2-8EF8-E353C6060C92}">
      <dsp:nvSpPr>
        <dsp:cNvPr id="0" name=""/>
        <dsp:cNvSpPr/>
      </dsp:nvSpPr>
      <dsp:spPr>
        <a:xfrm>
          <a:off x="957" y="322145"/>
          <a:ext cx="2471591" cy="2118446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791AF6-4384-4016-9EF4-05929AE4AD7E}">
      <dsp:nvSpPr>
        <dsp:cNvPr id="0" name=""/>
        <dsp:cNvSpPr/>
      </dsp:nvSpPr>
      <dsp:spPr>
        <a:xfrm>
          <a:off x="957" y="1805058"/>
          <a:ext cx="2471591" cy="508427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>
              <a:latin typeface="+mn-lt"/>
            </a:rPr>
            <a:t>Jsou usměvaví a práce je baví</a:t>
          </a:r>
          <a:endParaRPr lang="cs-CZ" sz="1400" b="1" kern="1200" dirty="0">
            <a:latin typeface="+mn-lt"/>
          </a:endParaRPr>
        </a:p>
      </dsp:txBody>
      <dsp:txXfrm>
        <a:off x="957" y="1805058"/>
        <a:ext cx="2471591" cy="508427"/>
      </dsp:txXfrm>
    </dsp:sp>
    <dsp:sp modelId="{FD87F493-6507-4B46-B37C-20769F53D6F2}">
      <dsp:nvSpPr>
        <dsp:cNvPr id="0" name=""/>
        <dsp:cNvSpPr/>
      </dsp:nvSpPr>
      <dsp:spPr>
        <a:xfrm>
          <a:off x="2724644" y="322145"/>
          <a:ext cx="2471591" cy="2118446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2DCD52-2DCB-4590-8BF2-0FCEDDBCE45D}">
      <dsp:nvSpPr>
        <dsp:cNvPr id="0" name=""/>
        <dsp:cNvSpPr/>
      </dsp:nvSpPr>
      <dsp:spPr>
        <a:xfrm>
          <a:off x="2724644" y="1805058"/>
          <a:ext cx="2471591" cy="508427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>
              <a:latin typeface="+mn-lt"/>
            </a:rPr>
            <a:t>Jsou všeumělové a všestranní</a:t>
          </a:r>
          <a:endParaRPr lang="cs-CZ" sz="1400" b="1" kern="1200" dirty="0">
            <a:latin typeface="+mn-lt"/>
          </a:endParaRPr>
        </a:p>
      </dsp:txBody>
      <dsp:txXfrm>
        <a:off x="2724644" y="1805058"/>
        <a:ext cx="2471591" cy="508427"/>
      </dsp:txXfrm>
    </dsp:sp>
    <dsp:sp modelId="{5A01CC17-5D22-4574-801F-824A6EB3936F}">
      <dsp:nvSpPr>
        <dsp:cNvPr id="0" name=""/>
        <dsp:cNvSpPr/>
      </dsp:nvSpPr>
      <dsp:spPr>
        <a:xfrm>
          <a:off x="5448331" y="322145"/>
          <a:ext cx="2471591" cy="21184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7000" b="-3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6E6E46-F4BF-41C6-9BAB-91D708468B3A}">
      <dsp:nvSpPr>
        <dsp:cNvPr id="0" name=""/>
        <dsp:cNvSpPr/>
      </dsp:nvSpPr>
      <dsp:spPr>
        <a:xfrm>
          <a:off x="5448331" y="1805058"/>
          <a:ext cx="2471591" cy="508427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>
              <a:latin typeface="+mn-lt"/>
            </a:rPr>
            <a:t>Pracují nad rámec svých povinností, s láskou a trpělivostí</a:t>
          </a:r>
          <a:endParaRPr lang="cs-CZ" sz="1400" b="1" kern="1200" dirty="0">
            <a:latin typeface="+mn-lt"/>
          </a:endParaRPr>
        </a:p>
      </dsp:txBody>
      <dsp:txXfrm>
        <a:off x="5448331" y="1805058"/>
        <a:ext cx="2471591" cy="508427"/>
      </dsp:txXfrm>
    </dsp:sp>
    <dsp:sp modelId="{D1F951A2-9207-4C05-ACFB-B86F688628C2}">
      <dsp:nvSpPr>
        <dsp:cNvPr id="0" name=""/>
        <dsp:cNvSpPr/>
      </dsp:nvSpPr>
      <dsp:spPr>
        <a:xfrm>
          <a:off x="957" y="2687751"/>
          <a:ext cx="2471591" cy="2118446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4000" b="-54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C757F7-5093-4FA3-B181-9D67D03AB3B9}">
      <dsp:nvSpPr>
        <dsp:cNvPr id="0" name=""/>
        <dsp:cNvSpPr/>
      </dsp:nvSpPr>
      <dsp:spPr>
        <a:xfrm>
          <a:off x="957" y="4170664"/>
          <a:ext cx="2471591" cy="508427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>
              <a:latin typeface="+mn-lt"/>
            </a:rPr>
            <a:t>Jsou neustále v pohybu a také ve střehu</a:t>
          </a:r>
          <a:endParaRPr lang="cs-CZ" sz="1400" b="1" kern="1200" dirty="0">
            <a:latin typeface="+mn-lt"/>
          </a:endParaRPr>
        </a:p>
      </dsp:txBody>
      <dsp:txXfrm>
        <a:off x="957" y="4170664"/>
        <a:ext cx="2471591" cy="508427"/>
      </dsp:txXfrm>
    </dsp:sp>
    <dsp:sp modelId="{07B596A7-365D-43C9-8287-CAD2E528AC7D}">
      <dsp:nvSpPr>
        <dsp:cNvPr id="0" name=""/>
        <dsp:cNvSpPr/>
      </dsp:nvSpPr>
      <dsp:spPr>
        <a:xfrm>
          <a:off x="2724644" y="2687751"/>
          <a:ext cx="2471591" cy="2118446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02A5F3-D788-45A5-85B1-E10265C4AB42}">
      <dsp:nvSpPr>
        <dsp:cNvPr id="0" name=""/>
        <dsp:cNvSpPr/>
      </dsp:nvSpPr>
      <dsp:spPr>
        <a:xfrm>
          <a:off x="2724644" y="4170664"/>
          <a:ext cx="2471591" cy="508427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>
              <a:latin typeface="+mn-lt"/>
            </a:rPr>
            <a:t>Jsou hraví a kreativní</a:t>
          </a:r>
          <a:endParaRPr lang="cs-CZ" sz="1400" b="1" kern="1200" dirty="0">
            <a:latin typeface="+mn-lt"/>
          </a:endParaRPr>
        </a:p>
      </dsp:txBody>
      <dsp:txXfrm>
        <a:off x="2724644" y="4170664"/>
        <a:ext cx="2471591" cy="508427"/>
      </dsp:txXfrm>
    </dsp:sp>
    <dsp:sp modelId="{6AEBC19A-3419-4384-B753-4A0426968918}">
      <dsp:nvSpPr>
        <dsp:cNvPr id="0" name=""/>
        <dsp:cNvSpPr/>
      </dsp:nvSpPr>
      <dsp:spPr>
        <a:xfrm>
          <a:off x="5448331" y="2687751"/>
          <a:ext cx="2471591" cy="2118446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4EAF1B-5E09-43E9-BC9B-C5E2CB368A7C}">
      <dsp:nvSpPr>
        <dsp:cNvPr id="0" name=""/>
        <dsp:cNvSpPr/>
      </dsp:nvSpPr>
      <dsp:spPr>
        <a:xfrm>
          <a:off x="5448331" y="4170664"/>
          <a:ext cx="2471591" cy="508427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>
              <a:latin typeface="+mn-lt"/>
            </a:rPr>
            <a:t>Jsou odborníci, kteří se neustále vzdělávají a rostou</a:t>
          </a:r>
          <a:endParaRPr lang="cs-CZ" sz="1400" b="1" kern="1200" dirty="0">
            <a:latin typeface="+mn-lt"/>
          </a:endParaRPr>
        </a:p>
      </dsp:txBody>
      <dsp:txXfrm>
        <a:off x="5448331" y="4170664"/>
        <a:ext cx="2471591" cy="508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966676-D999-4116-9F6B-A8436162C641}">
      <dsp:nvSpPr>
        <dsp:cNvPr id="0" name=""/>
        <dsp:cNvSpPr/>
      </dsp:nvSpPr>
      <dsp:spPr>
        <a:xfrm rot="5400000">
          <a:off x="3239917" y="4012"/>
          <a:ext cx="1948458" cy="194085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/>
            <a:t>Denní stacionáře</a:t>
          </a:r>
          <a:endParaRPr lang="cs-CZ" sz="1800" b="1" kern="1200" dirty="0"/>
        </a:p>
      </dsp:txBody>
      <dsp:txXfrm rot="-5400000">
        <a:off x="3566563" y="324320"/>
        <a:ext cx="1295165" cy="1300240"/>
      </dsp:txXfrm>
    </dsp:sp>
    <dsp:sp modelId="{7AC0CA0E-EB3C-4EDA-88FB-C5040EA08E23}">
      <dsp:nvSpPr>
        <dsp:cNvPr id="0" name=""/>
        <dsp:cNvSpPr/>
      </dsp:nvSpPr>
      <dsp:spPr>
        <a:xfrm>
          <a:off x="5113165" y="389902"/>
          <a:ext cx="2174479" cy="11690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>
              <a:solidFill>
                <a:schemeClr val="accent3">
                  <a:lumMod val="50000"/>
                </a:schemeClr>
              </a:solidFill>
            </a:rPr>
            <a:t>60 uživatelů</a:t>
          </a:r>
          <a:endParaRPr lang="cs-CZ" sz="24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5113165" y="389902"/>
        <a:ext cx="2174479" cy="1169075"/>
      </dsp:txXfrm>
    </dsp:sp>
    <dsp:sp modelId="{AAF19DDC-C358-4109-BA21-68D6F403D5A4}">
      <dsp:nvSpPr>
        <dsp:cNvPr id="0" name=""/>
        <dsp:cNvSpPr/>
      </dsp:nvSpPr>
      <dsp:spPr>
        <a:xfrm rot="5400000">
          <a:off x="1409145" y="-40782"/>
          <a:ext cx="1948458" cy="2030444"/>
        </a:xfrm>
        <a:prstGeom prst="hexagon">
          <a:avLst>
            <a:gd name="adj" fmla="val 25000"/>
            <a:gd name="vf" fmla="val 115470"/>
          </a:avLst>
        </a:prstGeom>
        <a:blipFill dpi="0"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600" kern="1200"/>
        </a:p>
      </dsp:txBody>
      <dsp:txXfrm rot="-5400000">
        <a:off x="1706559" y="324954"/>
        <a:ext cx="1353630" cy="1298972"/>
      </dsp:txXfrm>
    </dsp:sp>
    <dsp:sp modelId="{67CDFDDD-940E-4E97-BF8F-26584EF3E782}">
      <dsp:nvSpPr>
        <dsp:cNvPr id="0" name=""/>
        <dsp:cNvSpPr/>
      </dsp:nvSpPr>
      <dsp:spPr>
        <a:xfrm rot="5400000">
          <a:off x="2321024" y="1637293"/>
          <a:ext cx="1948458" cy="1981996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/>
            <a:t>Chráněné bydlení</a:t>
          </a:r>
          <a:endParaRPr lang="cs-CZ" sz="1800" b="1" kern="1200" dirty="0"/>
        </a:p>
      </dsp:txBody>
      <dsp:txXfrm rot="-5400000">
        <a:off x="2634588" y="1978805"/>
        <a:ext cx="1321330" cy="1298972"/>
      </dsp:txXfrm>
    </dsp:sp>
    <dsp:sp modelId="{C6F6EF78-13BD-4109-94CA-2636BA49893C}">
      <dsp:nvSpPr>
        <dsp:cNvPr id="0" name=""/>
        <dsp:cNvSpPr/>
      </dsp:nvSpPr>
      <dsp:spPr>
        <a:xfrm>
          <a:off x="273194" y="2043753"/>
          <a:ext cx="2104335" cy="11690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>
              <a:solidFill>
                <a:schemeClr val="accent3">
                  <a:lumMod val="50000"/>
                </a:schemeClr>
              </a:solidFill>
            </a:rPr>
            <a:t>8 pokojů</a:t>
          </a:r>
          <a:endParaRPr lang="cs-CZ" sz="24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73194" y="2043753"/>
        <a:ext cx="2104335" cy="1169075"/>
      </dsp:txXfrm>
    </dsp:sp>
    <dsp:sp modelId="{E970A736-F66E-40DF-9FF9-68EC4B1FF616}">
      <dsp:nvSpPr>
        <dsp:cNvPr id="0" name=""/>
        <dsp:cNvSpPr/>
      </dsp:nvSpPr>
      <dsp:spPr>
        <a:xfrm rot="5400000">
          <a:off x="4151796" y="1606720"/>
          <a:ext cx="1948458" cy="2043141"/>
        </a:xfrm>
        <a:prstGeom prst="hexagon">
          <a:avLst>
            <a:gd name="adj" fmla="val 25000"/>
            <a:gd name="vf" fmla="val 115470"/>
          </a:avLst>
        </a:prstGeom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600" kern="1200"/>
        </a:p>
      </dsp:txBody>
      <dsp:txXfrm rot="-5400000">
        <a:off x="4444978" y="1978805"/>
        <a:ext cx="1362094" cy="1298972"/>
      </dsp:txXfrm>
    </dsp:sp>
    <dsp:sp modelId="{CAF0E797-EB79-42BB-93E2-06ED0146B382}">
      <dsp:nvSpPr>
        <dsp:cNvPr id="0" name=""/>
        <dsp:cNvSpPr/>
      </dsp:nvSpPr>
      <dsp:spPr>
        <a:xfrm rot="5400000">
          <a:off x="3239917" y="3311715"/>
          <a:ext cx="1948458" cy="194085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Odlehčovací služby</a:t>
          </a:r>
          <a:endParaRPr lang="cs-CZ" sz="1400" b="1" kern="1200" dirty="0"/>
        </a:p>
      </dsp:txBody>
      <dsp:txXfrm rot="-5400000">
        <a:off x="3566563" y="3632023"/>
        <a:ext cx="1295165" cy="1300240"/>
      </dsp:txXfrm>
    </dsp:sp>
    <dsp:sp modelId="{8E3E64FD-12B3-4C76-84F1-8E0DEB3642D9}">
      <dsp:nvSpPr>
        <dsp:cNvPr id="0" name=""/>
        <dsp:cNvSpPr/>
      </dsp:nvSpPr>
      <dsp:spPr>
        <a:xfrm>
          <a:off x="5113165" y="3697605"/>
          <a:ext cx="2174479" cy="11690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>
              <a:solidFill>
                <a:schemeClr val="accent3">
                  <a:lumMod val="50000"/>
                </a:schemeClr>
              </a:solidFill>
            </a:rPr>
            <a:t>2 lůžka</a:t>
          </a:r>
          <a:endParaRPr lang="cs-CZ" sz="24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5113165" y="3697605"/>
        <a:ext cx="2174479" cy="1169075"/>
      </dsp:txXfrm>
    </dsp:sp>
    <dsp:sp modelId="{10F9C965-20FC-4385-B9B5-C8626064AB41}">
      <dsp:nvSpPr>
        <dsp:cNvPr id="0" name=""/>
        <dsp:cNvSpPr/>
      </dsp:nvSpPr>
      <dsp:spPr>
        <a:xfrm rot="5400000">
          <a:off x="1385515" y="3150988"/>
          <a:ext cx="1948458" cy="2127204"/>
        </a:xfrm>
        <a:prstGeom prst="hexagon">
          <a:avLst>
            <a:gd name="adj" fmla="val 25000"/>
            <a:gd name="vf" fmla="val 115470"/>
          </a:avLst>
        </a:prstGeom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600" kern="1200"/>
        </a:p>
      </dsp:txBody>
      <dsp:txXfrm rot="-5400000">
        <a:off x="1650676" y="3565104"/>
        <a:ext cx="1418136" cy="12989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717229-8747-493D-9D13-378BF1E995AF}">
      <dsp:nvSpPr>
        <dsp:cNvPr id="0" name=""/>
        <dsp:cNvSpPr/>
      </dsp:nvSpPr>
      <dsp:spPr>
        <a:xfrm>
          <a:off x="7" y="0"/>
          <a:ext cx="1918144" cy="3096344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/>
            <a:t>Denní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/>
            <a:t>pobyt</a:t>
          </a:r>
          <a:endParaRPr lang="cs-CZ" sz="2400" b="1" kern="1200" dirty="0"/>
        </a:p>
      </dsp:txBody>
      <dsp:txXfrm>
        <a:off x="7" y="1238537"/>
        <a:ext cx="1918144" cy="1238537"/>
      </dsp:txXfrm>
    </dsp:sp>
    <dsp:sp modelId="{0B3C3618-C61E-4956-8C22-F5DE3294E8E0}">
      <dsp:nvSpPr>
        <dsp:cNvPr id="0" name=""/>
        <dsp:cNvSpPr/>
      </dsp:nvSpPr>
      <dsp:spPr>
        <a:xfrm>
          <a:off x="445361" y="185780"/>
          <a:ext cx="1031082" cy="103108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03B621-960E-4A77-B0CB-BCBD77B985B8}">
      <dsp:nvSpPr>
        <dsp:cNvPr id="0" name=""/>
        <dsp:cNvSpPr/>
      </dsp:nvSpPr>
      <dsp:spPr>
        <a:xfrm>
          <a:off x="1944220" y="0"/>
          <a:ext cx="1918144" cy="30963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/>
            <a:t>Zvýšená péče</a:t>
          </a:r>
          <a:endParaRPr lang="cs-CZ" sz="2400" b="1" kern="1200" dirty="0"/>
        </a:p>
      </dsp:txBody>
      <dsp:txXfrm>
        <a:off x="1944220" y="1238537"/>
        <a:ext cx="1918144" cy="1238537"/>
      </dsp:txXfrm>
    </dsp:sp>
    <dsp:sp modelId="{A6F40982-0D46-4873-AADA-0E7E39614FD1}">
      <dsp:nvSpPr>
        <dsp:cNvPr id="0" name=""/>
        <dsp:cNvSpPr/>
      </dsp:nvSpPr>
      <dsp:spPr>
        <a:xfrm>
          <a:off x="2421050" y="185780"/>
          <a:ext cx="1031082" cy="103108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49B2F5-0273-4F05-8C47-94B2BB6303CE}">
      <dsp:nvSpPr>
        <dsp:cNvPr id="0" name=""/>
        <dsp:cNvSpPr/>
      </dsp:nvSpPr>
      <dsp:spPr>
        <a:xfrm>
          <a:off x="3953208" y="0"/>
          <a:ext cx="1918144" cy="3096344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/>
            <a:t>Dílny</a:t>
          </a:r>
          <a:endParaRPr lang="cs-CZ" sz="2400" b="1" kern="1200" dirty="0"/>
        </a:p>
      </dsp:txBody>
      <dsp:txXfrm>
        <a:off x="3953208" y="1238537"/>
        <a:ext cx="1918144" cy="1238537"/>
      </dsp:txXfrm>
    </dsp:sp>
    <dsp:sp modelId="{DFDD369F-FBAE-4CE8-8EA7-EC8A784B44E9}">
      <dsp:nvSpPr>
        <dsp:cNvPr id="0" name=""/>
        <dsp:cNvSpPr/>
      </dsp:nvSpPr>
      <dsp:spPr>
        <a:xfrm>
          <a:off x="4396739" y="185780"/>
          <a:ext cx="1031082" cy="1031082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2993A2-4138-4DBD-8995-BEBCF6A790CF}">
      <dsp:nvSpPr>
        <dsp:cNvPr id="0" name=""/>
        <dsp:cNvSpPr/>
      </dsp:nvSpPr>
      <dsp:spPr>
        <a:xfrm>
          <a:off x="5928897" y="0"/>
          <a:ext cx="1918144" cy="30963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Ergoterapie</a:t>
          </a:r>
          <a:endParaRPr lang="cs-CZ" sz="2000" b="1" kern="1200" dirty="0"/>
        </a:p>
      </dsp:txBody>
      <dsp:txXfrm>
        <a:off x="5928897" y="1238537"/>
        <a:ext cx="1918144" cy="1238537"/>
      </dsp:txXfrm>
    </dsp:sp>
    <dsp:sp modelId="{5B48D551-B1F5-44C2-9557-4AE13A1819DE}">
      <dsp:nvSpPr>
        <dsp:cNvPr id="0" name=""/>
        <dsp:cNvSpPr/>
      </dsp:nvSpPr>
      <dsp:spPr>
        <a:xfrm>
          <a:off x="6372428" y="185780"/>
          <a:ext cx="1031082" cy="1031082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0D0371-DFDC-4E40-BA45-B7A5DF6A19BC}">
      <dsp:nvSpPr>
        <dsp:cNvPr id="0" name=""/>
        <dsp:cNvSpPr/>
      </dsp:nvSpPr>
      <dsp:spPr>
        <a:xfrm>
          <a:off x="313954" y="2477075"/>
          <a:ext cx="7220962" cy="464451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C1BB4A-750E-40F5-8416-7ABBBB9677DA}">
      <dsp:nvSpPr>
        <dsp:cNvPr id="0" name=""/>
        <dsp:cNvSpPr/>
      </dsp:nvSpPr>
      <dsp:spPr>
        <a:xfrm>
          <a:off x="3878" y="569246"/>
          <a:ext cx="2627089" cy="2251726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E5678E-ECB8-4E27-99CD-BE4AA1FBD292}">
      <dsp:nvSpPr>
        <dsp:cNvPr id="0" name=""/>
        <dsp:cNvSpPr/>
      </dsp:nvSpPr>
      <dsp:spPr>
        <a:xfrm>
          <a:off x="3878" y="2145455"/>
          <a:ext cx="2627089" cy="540414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baseline="0" dirty="0" smtClean="0">
              <a:solidFill>
                <a:schemeClr val="bg1"/>
              </a:solidFill>
              <a:latin typeface="Arial" panose="020B0604020202020204" pitchFamily="34" charset="0"/>
            </a:rPr>
            <a:t>Pondělí- výtvarné činnosti</a:t>
          </a:r>
          <a:endParaRPr lang="cs-CZ" sz="1800" b="1" kern="1200" baseline="0" dirty="0">
            <a:solidFill>
              <a:schemeClr val="bg1"/>
            </a:solidFill>
            <a:latin typeface="Arial" panose="020B0604020202020204" pitchFamily="34" charset="0"/>
          </a:endParaRPr>
        </a:p>
      </dsp:txBody>
      <dsp:txXfrm>
        <a:off x="3878" y="2145455"/>
        <a:ext cx="2627089" cy="540414"/>
      </dsp:txXfrm>
    </dsp:sp>
    <dsp:sp modelId="{1E5E111D-033C-40BB-A0C5-AC10A1F8EC0C}">
      <dsp:nvSpPr>
        <dsp:cNvPr id="0" name=""/>
        <dsp:cNvSpPr/>
      </dsp:nvSpPr>
      <dsp:spPr>
        <a:xfrm>
          <a:off x="2898923" y="569246"/>
          <a:ext cx="2627089" cy="2251726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541856-3E11-46B3-9D81-6FE3D4641545}">
      <dsp:nvSpPr>
        <dsp:cNvPr id="0" name=""/>
        <dsp:cNvSpPr/>
      </dsp:nvSpPr>
      <dsp:spPr>
        <a:xfrm>
          <a:off x="2898923" y="2145455"/>
          <a:ext cx="2627089" cy="540414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baseline="0" dirty="0" smtClean="0">
              <a:solidFill>
                <a:schemeClr val="bg1"/>
              </a:solidFill>
              <a:latin typeface="Arial" panose="020B0604020202020204" pitchFamily="34" charset="0"/>
            </a:rPr>
            <a:t>Úterý- muzicírování</a:t>
          </a:r>
          <a:endParaRPr lang="cs-CZ" sz="1800" b="1" kern="1200" baseline="0" dirty="0">
            <a:solidFill>
              <a:schemeClr val="bg1"/>
            </a:solidFill>
            <a:latin typeface="Arial" panose="020B0604020202020204" pitchFamily="34" charset="0"/>
          </a:endParaRPr>
        </a:p>
      </dsp:txBody>
      <dsp:txXfrm>
        <a:off x="2898923" y="2145455"/>
        <a:ext cx="2627089" cy="540414"/>
      </dsp:txXfrm>
    </dsp:sp>
    <dsp:sp modelId="{98E634AE-E232-4718-8FF5-122E072BFB0C}">
      <dsp:nvSpPr>
        <dsp:cNvPr id="0" name=""/>
        <dsp:cNvSpPr/>
      </dsp:nvSpPr>
      <dsp:spPr>
        <a:xfrm>
          <a:off x="5793968" y="569246"/>
          <a:ext cx="2627089" cy="2251726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8D516B-911A-4640-BAC3-3527BB917D81}">
      <dsp:nvSpPr>
        <dsp:cNvPr id="0" name=""/>
        <dsp:cNvSpPr/>
      </dsp:nvSpPr>
      <dsp:spPr>
        <a:xfrm>
          <a:off x="5793968" y="2145455"/>
          <a:ext cx="2627089" cy="540414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baseline="0" dirty="0" smtClean="0">
              <a:solidFill>
                <a:schemeClr val="bg1"/>
              </a:solidFill>
              <a:latin typeface="Arial" panose="020B0604020202020204" pitchFamily="34" charset="0"/>
            </a:rPr>
            <a:t>Středa- pohybové aktivity s hudbou</a:t>
          </a:r>
          <a:endParaRPr lang="cs-CZ" sz="1800" b="1" kern="1200" baseline="0" dirty="0">
            <a:solidFill>
              <a:schemeClr val="bg1"/>
            </a:solidFill>
            <a:latin typeface="Arial" panose="020B0604020202020204" pitchFamily="34" charset="0"/>
          </a:endParaRPr>
        </a:p>
      </dsp:txBody>
      <dsp:txXfrm>
        <a:off x="5793968" y="2145455"/>
        <a:ext cx="2627089" cy="540414"/>
      </dsp:txXfrm>
    </dsp:sp>
    <dsp:sp modelId="{7D17701A-1881-4C63-8B71-5C0ACA5920FF}">
      <dsp:nvSpPr>
        <dsp:cNvPr id="0" name=""/>
        <dsp:cNvSpPr/>
      </dsp:nvSpPr>
      <dsp:spPr>
        <a:xfrm>
          <a:off x="1451400" y="3083682"/>
          <a:ext cx="2627089" cy="2251726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DECC55-5D80-49B3-B6FB-DB28B50B41B8}">
      <dsp:nvSpPr>
        <dsp:cNvPr id="0" name=""/>
        <dsp:cNvSpPr/>
      </dsp:nvSpPr>
      <dsp:spPr>
        <a:xfrm>
          <a:off x="1451400" y="4659891"/>
          <a:ext cx="2627089" cy="540414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baseline="0" dirty="0" smtClean="0">
              <a:solidFill>
                <a:schemeClr val="bg1"/>
              </a:solidFill>
              <a:latin typeface="Arial" panose="020B0604020202020204" pitchFamily="34" charset="0"/>
            </a:rPr>
            <a:t>Čtvrtek- cvičení s prvky jógy </a:t>
          </a:r>
          <a:endParaRPr lang="cs-CZ" sz="1800" b="1" kern="1200" baseline="0" dirty="0">
            <a:solidFill>
              <a:schemeClr val="bg1"/>
            </a:solidFill>
            <a:latin typeface="Arial" panose="020B0604020202020204" pitchFamily="34" charset="0"/>
          </a:endParaRPr>
        </a:p>
      </dsp:txBody>
      <dsp:txXfrm>
        <a:off x="1451400" y="4659891"/>
        <a:ext cx="2627089" cy="540414"/>
      </dsp:txXfrm>
    </dsp:sp>
    <dsp:sp modelId="{7D76DCD3-CEC4-4BC5-9A2B-40CE9A774B5B}">
      <dsp:nvSpPr>
        <dsp:cNvPr id="0" name=""/>
        <dsp:cNvSpPr/>
      </dsp:nvSpPr>
      <dsp:spPr>
        <a:xfrm>
          <a:off x="4346445" y="3083682"/>
          <a:ext cx="2627089" cy="2251726"/>
        </a:xfrm>
        <a:prstGeom prst="rect">
          <a:avLst/>
        </a:prstGeom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5D7244-F0E2-446D-B3D9-970509601D4A}">
      <dsp:nvSpPr>
        <dsp:cNvPr id="0" name=""/>
        <dsp:cNvSpPr/>
      </dsp:nvSpPr>
      <dsp:spPr>
        <a:xfrm>
          <a:off x="4346445" y="4659891"/>
          <a:ext cx="2627089" cy="540414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baseline="0" dirty="0" smtClean="0">
              <a:solidFill>
                <a:schemeClr val="bg1"/>
              </a:solidFill>
              <a:latin typeface="Arial" panose="020B0604020202020204" pitchFamily="34" charset="0"/>
            </a:rPr>
            <a:t>Pátek- výlety, výstavy, vycházky</a:t>
          </a:r>
          <a:endParaRPr lang="cs-CZ" sz="1800" b="1" kern="1200" baseline="0" dirty="0">
            <a:solidFill>
              <a:schemeClr val="bg1"/>
            </a:solidFill>
            <a:latin typeface="Arial" panose="020B0604020202020204" pitchFamily="34" charset="0"/>
          </a:endParaRPr>
        </a:p>
      </dsp:txBody>
      <dsp:txXfrm>
        <a:off x="4346445" y="4659891"/>
        <a:ext cx="2627089" cy="5404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FBEBBB-1C81-4FC0-ACA3-5BA8EA5C0C13}">
      <dsp:nvSpPr>
        <dsp:cNvPr id="0" name=""/>
        <dsp:cNvSpPr/>
      </dsp:nvSpPr>
      <dsp:spPr>
        <a:xfrm>
          <a:off x="1056400" y="3941"/>
          <a:ext cx="2694610" cy="230960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5992A6-073A-449D-98C5-456968CE05FF}">
      <dsp:nvSpPr>
        <dsp:cNvPr id="0" name=""/>
        <dsp:cNvSpPr/>
      </dsp:nvSpPr>
      <dsp:spPr>
        <a:xfrm>
          <a:off x="1056400" y="1620661"/>
          <a:ext cx="2694610" cy="554304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>
              <a:solidFill>
                <a:schemeClr val="bg1"/>
              </a:solidFill>
            </a:rPr>
            <a:t>My to umíme s pejsky</a:t>
          </a:r>
          <a:endParaRPr lang="cs-CZ" sz="2000" b="1" kern="1200" dirty="0">
            <a:solidFill>
              <a:schemeClr val="bg1"/>
            </a:solidFill>
          </a:endParaRPr>
        </a:p>
      </dsp:txBody>
      <dsp:txXfrm>
        <a:off x="1056400" y="1620661"/>
        <a:ext cx="2694610" cy="554304"/>
      </dsp:txXfrm>
    </dsp:sp>
    <dsp:sp modelId="{D5ADE953-F779-4B9D-B0D8-AC6024D81F1C}">
      <dsp:nvSpPr>
        <dsp:cNvPr id="0" name=""/>
        <dsp:cNvSpPr/>
      </dsp:nvSpPr>
      <dsp:spPr>
        <a:xfrm>
          <a:off x="4025853" y="3941"/>
          <a:ext cx="2694610" cy="2309600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1D96A7-C6B4-4C17-8AF1-9395A331DCBE}">
      <dsp:nvSpPr>
        <dsp:cNvPr id="0" name=""/>
        <dsp:cNvSpPr/>
      </dsp:nvSpPr>
      <dsp:spPr>
        <a:xfrm>
          <a:off x="4025853" y="1620661"/>
          <a:ext cx="2694610" cy="554304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Oni to umí s námi</a:t>
          </a:r>
          <a:endParaRPr lang="cs-CZ" sz="2000" b="1" kern="1200" dirty="0"/>
        </a:p>
      </dsp:txBody>
      <dsp:txXfrm>
        <a:off x="4025853" y="1620661"/>
        <a:ext cx="2694610" cy="554304"/>
      </dsp:txXfrm>
    </dsp:sp>
    <dsp:sp modelId="{AF50A005-D632-4C0C-A579-1911ADF495D1}">
      <dsp:nvSpPr>
        <dsp:cNvPr id="0" name=""/>
        <dsp:cNvSpPr/>
      </dsp:nvSpPr>
      <dsp:spPr>
        <a:xfrm>
          <a:off x="1056400" y="2583002"/>
          <a:ext cx="2694610" cy="2309600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13AAD8-D20A-407B-96DF-1DEB74FF877F}">
      <dsp:nvSpPr>
        <dsp:cNvPr id="0" name=""/>
        <dsp:cNvSpPr/>
      </dsp:nvSpPr>
      <dsp:spPr>
        <a:xfrm>
          <a:off x="1056400" y="4199722"/>
          <a:ext cx="2694610" cy="554304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Chodí za námi paní Bc. Helena Fejkusová s </a:t>
          </a:r>
          <a:r>
            <a:rPr lang="cs-CZ" sz="1400" b="1" kern="1200" dirty="0" err="1" smtClean="0"/>
            <a:t>Dafné</a:t>
          </a:r>
          <a:r>
            <a:rPr lang="cs-CZ" sz="1400" b="1" kern="1200" dirty="0" smtClean="0"/>
            <a:t> a </a:t>
          </a:r>
          <a:r>
            <a:rPr lang="cs-CZ" sz="1400" b="1" kern="1200" dirty="0" err="1" smtClean="0"/>
            <a:t>Xany</a:t>
          </a:r>
          <a:r>
            <a:rPr lang="cs-CZ" sz="1400" b="1" kern="1200" dirty="0" smtClean="0"/>
            <a:t> z Podaných rukou, z.s.</a:t>
          </a:r>
          <a:endParaRPr lang="cs-CZ" sz="1400" b="1" kern="1200" dirty="0"/>
        </a:p>
      </dsp:txBody>
      <dsp:txXfrm>
        <a:off x="1056400" y="4199722"/>
        <a:ext cx="2694610" cy="554304"/>
      </dsp:txXfrm>
    </dsp:sp>
    <dsp:sp modelId="{86AF2C12-39CC-4228-BEC9-8B463133A1B2}">
      <dsp:nvSpPr>
        <dsp:cNvPr id="0" name=""/>
        <dsp:cNvSpPr/>
      </dsp:nvSpPr>
      <dsp:spPr>
        <a:xfrm>
          <a:off x="4025853" y="2583002"/>
          <a:ext cx="2694610" cy="2309600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7B9483-718B-49EB-80A6-D89F35845183}">
      <dsp:nvSpPr>
        <dsp:cNvPr id="0" name=""/>
        <dsp:cNvSpPr/>
      </dsp:nvSpPr>
      <dsp:spPr>
        <a:xfrm>
          <a:off x="4025853" y="4199722"/>
          <a:ext cx="2694610" cy="554304"/>
        </a:xfrm>
        <a:prstGeom prst="rect">
          <a:avLst/>
        </a:prstGeom>
        <a:solidFill>
          <a:schemeClr val="accent3">
            <a:lumMod val="50000"/>
            <a:alpha val="40000"/>
          </a:schemeClr>
        </a:solidFill>
        <a:ln>
          <a:solidFill>
            <a:schemeClr val="accent5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Paní Fejkusová vymýšlí stále nové zábavné úkoly pro nás a pejsky dohromady </a:t>
          </a:r>
          <a:r>
            <a:rPr lang="cs-CZ" sz="1400" b="1" kern="1200" dirty="0" smtClean="0">
              <a:sym typeface="Wingdings" panose="05000000000000000000" pitchFamily="2" charset="2"/>
            </a:rPr>
            <a:t></a:t>
          </a:r>
          <a:r>
            <a:rPr lang="cs-CZ" sz="1400" b="1" kern="1200" dirty="0" smtClean="0"/>
            <a:t> </a:t>
          </a:r>
          <a:endParaRPr lang="cs-CZ" sz="1400" b="1" kern="1200" dirty="0"/>
        </a:p>
      </dsp:txBody>
      <dsp:txXfrm>
        <a:off x="4025853" y="4199722"/>
        <a:ext cx="2694610" cy="5543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FD7FAB-06CC-48A4-B0E6-19C041C5F9E8}">
      <dsp:nvSpPr>
        <dsp:cNvPr id="0" name=""/>
        <dsp:cNvSpPr/>
      </dsp:nvSpPr>
      <dsp:spPr>
        <a:xfrm>
          <a:off x="2952319" y="-255861"/>
          <a:ext cx="5250336" cy="5472607"/>
        </a:xfrm>
        <a:prstGeom prst="round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0FE5BA-2FE3-42BF-AD88-B41407407DE9}">
      <dsp:nvSpPr>
        <dsp:cNvPr id="0" name=""/>
        <dsp:cNvSpPr/>
      </dsp:nvSpPr>
      <dsp:spPr>
        <a:xfrm>
          <a:off x="216011" y="0"/>
          <a:ext cx="2640806" cy="5048244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dirty="0" smtClean="0">
              <a:solidFill>
                <a:schemeClr val="accent2">
                  <a:lumMod val="50000"/>
                </a:schemeClr>
              </a:solidFill>
            </a:rPr>
            <a:t>Prostory a vybavení jsou speciálně přizpůsobeny potřebám osob s těžkým mentálním postižením, autismem a problémy v komunikaci.</a:t>
          </a:r>
          <a:endParaRPr lang="cs-CZ" sz="300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216011" y="0"/>
        <a:ext cx="2640806" cy="5048244"/>
      </dsp:txXfrm>
    </dsp:sp>
    <dsp:sp modelId="{B93BF780-EDDB-4AE5-9489-AB7DEF7E8976}">
      <dsp:nvSpPr>
        <dsp:cNvPr id="0" name=""/>
        <dsp:cNvSpPr/>
      </dsp:nvSpPr>
      <dsp:spPr>
        <a:xfrm>
          <a:off x="7009785" y="-288030"/>
          <a:ext cx="1343142" cy="134314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761019-1AB6-4D91-8042-A4D41F57DA13}">
      <dsp:nvSpPr>
        <dsp:cNvPr id="0" name=""/>
        <dsp:cNvSpPr/>
      </dsp:nvSpPr>
      <dsp:spPr>
        <a:xfrm>
          <a:off x="6610791" y="-291603"/>
          <a:ext cx="378126" cy="1343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900" kern="1200" dirty="0"/>
        </a:p>
      </dsp:txBody>
      <dsp:txXfrm>
        <a:off x="6610791" y="-291603"/>
        <a:ext cx="378126" cy="1343142"/>
      </dsp:txXfrm>
    </dsp:sp>
    <dsp:sp modelId="{CB810CE4-1B69-4A0A-9132-B34E6D8B3488}">
      <dsp:nvSpPr>
        <dsp:cNvPr id="0" name=""/>
        <dsp:cNvSpPr/>
      </dsp:nvSpPr>
      <dsp:spPr>
        <a:xfrm>
          <a:off x="7009785" y="1224132"/>
          <a:ext cx="1343142" cy="1343142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328174-E07A-44EB-B63B-CE2CCEAC844E}">
      <dsp:nvSpPr>
        <dsp:cNvPr id="0" name=""/>
        <dsp:cNvSpPr/>
      </dsp:nvSpPr>
      <dsp:spPr>
        <a:xfrm>
          <a:off x="6610791" y="1293304"/>
          <a:ext cx="378126" cy="1343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900" kern="1200" dirty="0"/>
        </a:p>
      </dsp:txBody>
      <dsp:txXfrm>
        <a:off x="6610791" y="1293304"/>
        <a:ext cx="378126" cy="1343142"/>
      </dsp:txXfrm>
    </dsp:sp>
    <dsp:sp modelId="{72021C91-F984-4337-9B89-32DF0FDF5E42}">
      <dsp:nvSpPr>
        <dsp:cNvPr id="0" name=""/>
        <dsp:cNvSpPr/>
      </dsp:nvSpPr>
      <dsp:spPr>
        <a:xfrm>
          <a:off x="7009785" y="2880320"/>
          <a:ext cx="1343142" cy="1343142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F7C89F-2C69-483C-BACD-B225096D70D1}">
      <dsp:nvSpPr>
        <dsp:cNvPr id="0" name=""/>
        <dsp:cNvSpPr/>
      </dsp:nvSpPr>
      <dsp:spPr>
        <a:xfrm>
          <a:off x="6610791" y="2878211"/>
          <a:ext cx="378126" cy="1343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900" kern="1200" dirty="0"/>
        </a:p>
      </dsp:txBody>
      <dsp:txXfrm>
        <a:off x="6610791" y="2878211"/>
        <a:ext cx="378126" cy="134314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32CE34-7CCD-4C16-92BF-DB45170DC387}">
      <dsp:nvSpPr>
        <dsp:cNvPr id="0" name=""/>
        <dsp:cNvSpPr/>
      </dsp:nvSpPr>
      <dsp:spPr>
        <a:xfrm>
          <a:off x="2341064" y="4385266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FB850B-770B-4BA1-A28F-2809413DC2C3}">
      <dsp:nvSpPr>
        <dsp:cNvPr id="0" name=""/>
        <dsp:cNvSpPr/>
      </dsp:nvSpPr>
      <dsp:spPr>
        <a:xfrm>
          <a:off x="2091975" y="4498846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DBEDFD-7733-4B85-AA38-B85517C38561}">
      <dsp:nvSpPr>
        <dsp:cNvPr id="0" name=""/>
        <dsp:cNvSpPr/>
      </dsp:nvSpPr>
      <dsp:spPr>
        <a:xfrm>
          <a:off x="1835521" y="4592351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E53F1B-AE55-4907-AF27-DC221FAF1A6D}">
      <dsp:nvSpPr>
        <dsp:cNvPr id="0" name=""/>
        <dsp:cNvSpPr/>
      </dsp:nvSpPr>
      <dsp:spPr>
        <a:xfrm>
          <a:off x="1571702" y="4665254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D02636-6A39-4611-8115-B49187FF8CC4}">
      <dsp:nvSpPr>
        <dsp:cNvPr id="0" name=""/>
        <dsp:cNvSpPr/>
      </dsp:nvSpPr>
      <dsp:spPr>
        <a:xfrm>
          <a:off x="3505486" y="3436478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8B8D2B-C439-42A0-A839-86D2B05DA072}">
      <dsp:nvSpPr>
        <dsp:cNvPr id="0" name=""/>
        <dsp:cNvSpPr/>
      </dsp:nvSpPr>
      <dsp:spPr>
        <a:xfrm>
          <a:off x="4169722" y="2044464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3BE158-BCF5-4182-A640-C637E45FCEFD}">
      <dsp:nvSpPr>
        <dsp:cNvPr id="0" name=""/>
        <dsp:cNvSpPr/>
      </dsp:nvSpPr>
      <dsp:spPr>
        <a:xfrm>
          <a:off x="3990271" y="307485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ECB8A6-AD53-41AC-8869-CDFB868D98CF}">
      <dsp:nvSpPr>
        <dsp:cNvPr id="0" name=""/>
        <dsp:cNvSpPr/>
      </dsp:nvSpPr>
      <dsp:spPr>
        <a:xfrm>
          <a:off x="4149634" y="194433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813C03-48FE-4409-828E-BE02838C7495}">
      <dsp:nvSpPr>
        <dsp:cNvPr id="0" name=""/>
        <dsp:cNvSpPr/>
      </dsp:nvSpPr>
      <dsp:spPr>
        <a:xfrm>
          <a:off x="4308998" y="81381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4CD4EE-8E65-45E8-96CA-662ECFED802F}">
      <dsp:nvSpPr>
        <dsp:cNvPr id="0" name=""/>
        <dsp:cNvSpPr/>
      </dsp:nvSpPr>
      <dsp:spPr>
        <a:xfrm>
          <a:off x="4468361" y="194433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62AFC2-8E59-4D2C-88C6-89A9E7DB274A}">
      <dsp:nvSpPr>
        <dsp:cNvPr id="0" name=""/>
        <dsp:cNvSpPr/>
      </dsp:nvSpPr>
      <dsp:spPr>
        <a:xfrm>
          <a:off x="4628393" y="307485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2074F-9DD3-42C2-9D3E-B4A359998001}">
      <dsp:nvSpPr>
        <dsp:cNvPr id="0" name=""/>
        <dsp:cNvSpPr/>
      </dsp:nvSpPr>
      <dsp:spPr>
        <a:xfrm>
          <a:off x="4308998" y="320163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3AB5E2-13AF-44ED-98BC-EC56BE379E24}">
      <dsp:nvSpPr>
        <dsp:cNvPr id="0" name=""/>
        <dsp:cNvSpPr/>
      </dsp:nvSpPr>
      <dsp:spPr>
        <a:xfrm>
          <a:off x="4308998" y="558945"/>
          <a:ext cx="111822" cy="11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B86219-08E5-4832-A2A0-80D5680C7D28}">
      <dsp:nvSpPr>
        <dsp:cNvPr id="0" name=""/>
        <dsp:cNvSpPr/>
      </dsp:nvSpPr>
      <dsp:spPr>
        <a:xfrm>
          <a:off x="933914" y="4889685"/>
          <a:ext cx="2407186" cy="6455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9521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Alternativní komunikace</a:t>
          </a:r>
          <a:endParaRPr lang="cs-CZ" sz="1600" kern="1200" dirty="0"/>
        </a:p>
      </dsp:txBody>
      <dsp:txXfrm>
        <a:off x="965427" y="4921198"/>
        <a:ext cx="2344160" cy="582530"/>
      </dsp:txXfrm>
    </dsp:sp>
    <dsp:sp modelId="{64F65D24-4C0C-4707-973F-01F715F512E0}">
      <dsp:nvSpPr>
        <dsp:cNvPr id="0" name=""/>
        <dsp:cNvSpPr/>
      </dsp:nvSpPr>
      <dsp:spPr>
        <a:xfrm>
          <a:off x="266665" y="4256544"/>
          <a:ext cx="1116211" cy="111625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23658F-183A-456D-BDB6-209E6C77CD1F}">
      <dsp:nvSpPr>
        <dsp:cNvPr id="0" name=""/>
        <dsp:cNvSpPr/>
      </dsp:nvSpPr>
      <dsp:spPr>
        <a:xfrm>
          <a:off x="3094691" y="4110475"/>
          <a:ext cx="2407186" cy="6455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9521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Speciální pomůcky</a:t>
          </a:r>
          <a:endParaRPr lang="cs-CZ" sz="1600" kern="1200" dirty="0"/>
        </a:p>
      </dsp:txBody>
      <dsp:txXfrm>
        <a:off x="3126204" y="4141988"/>
        <a:ext cx="2344160" cy="582530"/>
      </dsp:txXfrm>
    </dsp:sp>
    <dsp:sp modelId="{A4D559FA-83FE-4DBF-AF10-1821555727F5}">
      <dsp:nvSpPr>
        <dsp:cNvPr id="0" name=""/>
        <dsp:cNvSpPr/>
      </dsp:nvSpPr>
      <dsp:spPr>
        <a:xfrm>
          <a:off x="2427441" y="3477333"/>
          <a:ext cx="1116211" cy="111625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E5D629-BE91-468B-B59F-AC68D4162BEA}">
      <dsp:nvSpPr>
        <dsp:cNvPr id="0" name=""/>
        <dsp:cNvSpPr/>
      </dsp:nvSpPr>
      <dsp:spPr>
        <a:xfrm>
          <a:off x="4014711" y="2881699"/>
          <a:ext cx="2407186" cy="6455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9521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Struktura místa, času a prostoru</a:t>
          </a:r>
          <a:endParaRPr lang="cs-CZ" sz="1600" kern="1200" dirty="0"/>
        </a:p>
      </dsp:txBody>
      <dsp:txXfrm>
        <a:off x="4046224" y="2913212"/>
        <a:ext cx="2344160" cy="582530"/>
      </dsp:txXfrm>
    </dsp:sp>
    <dsp:sp modelId="{059E635F-5BE7-4CE6-B3BD-558B26276DAB}">
      <dsp:nvSpPr>
        <dsp:cNvPr id="0" name=""/>
        <dsp:cNvSpPr/>
      </dsp:nvSpPr>
      <dsp:spPr>
        <a:xfrm>
          <a:off x="3347462" y="2248557"/>
          <a:ext cx="1116211" cy="1116252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4F1F30-77A0-4A40-B8E3-F6E9932EB857}">
      <dsp:nvSpPr>
        <dsp:cNvPr id="0" name=""/>
        <dsp:cNvSpPr/>
      </dsp:nvSpPr>
      <dsp:spPr>
        <a:xfrm>
          <a:off x="4418476" y="1417839"/>
          <a:ext cx="2227626" cy="6455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9521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Úplná podpora ve všech činnostech</a:t>
          </a:r>
          <a:endParaRPr lang="cs-CZ" sz="1600" kern="1200" dirty="0"/>
        </a:p>
      </dsp:txBody>
      <dsp:txXfrm>
        <a:off x="4449989" y="1449352"/>
        <a:ext cx="2164600" cy="582530"/>
      </dsp:txXfrm>
    </dsp:sp>
    <dsp:sp modelId="{9C17FBED-873D-4CF6-A279-F4033B4FA269}">
      <dsp:nvSpPr>
        <dsp:cNvPr id="0" name=""/>
        <dsp:cNvSpPr/>
      </dsp:nvSpPr>
      <dsp:spPr>
        <a:xfrm>
          <a:off x="3751227" y="784698"/>
          <a:ext cx="1116211" cy="1116252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85C4E-189F-40F8-9F4E-0F3A422293A6}">
      <dsp:nvSpPr>
        <dsp:cNvPr id="0" name=""/>
        <dsp:cNvSpPr/>
      </dsp:nvSpPr>
      <dsp:spPr>
        <a:xfrm>
          <a:off x="2088166" y="3142512"/>
          <a:ext cx="2219763" cy="191382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910" rIns="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kern="1200" dirty="0" smtClean="0"/>
            <a:t>Fantazie</a:t>
          </a:r>
          <a:endParaRPr lang="cs-CZ" sz="3300" kern="1200" dirty="0"/>
        </a:p>
      </dsp:txBody>
      <dsp:txXfrm>
        <a:off x="2432632" y="3439501"/>
        <a:ext cx="1530832" cy="1319845"/>
      </dsp:txXfrm>
    </dsp:sp>
    <dsp:sp modelId="{CB6DC593-B628-4D88-A00A-72526CB00790}">
      <dsp:nvSpPr>
        <dsp:cNvPr id="0" name=""/>
        <dsp:cNvSpPr/>
      </dsp:nvSpPr>
      <dsp:spPr>
        <a:xfrm>
          <a:off x="2145832" y="3987426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9C0FBB-F328-488C-88C2-F4CD22E157EF}">
      <dsp:nvSpPr>
        <dsp:cNvPr id="0" name=""/>
        <dsp:cNvSpPr/>
      </dsp:nvSpPr>
      <dsp:spPr>
        <a:xfrm>
          <a:off x="190703" y="2114559"/>
          <a:ext cx="2219763" cy="191382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9A2706-AAC9-4374-AA61-7AB0BACFAB31}">
      <dsp:nvSpPr>
        <dsp:cNvPr id="0" name=""/>
        <dsp:cNvSpPr/>
      </dsp:nvSpPr>
      <dsp:spPr>
        <a:xfrm>
          <a:off x="1701880" y="3775566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A791AA-5A46-4F69-8DC4-ED62B3F0A844}">
      <dsp:nvSpPr>
        <dsp:cNvPr id="0" name=""/>
        <dsp:cNvSpPr/>
      </dsp:nvSpPr>
      <dsp:spPr>
        <a:xfrm>
          <a:off x="3979309" y="2091806"/>
          <a:ext cx="2219763" cy="191382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910" rIns="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kern="1200" dirty="0" smtClean="0"/>
            <a:t>Radost</a:t>
          </a:r>
          <a:endParaRPr lang="cs-CZ" sz="3300" kern="1200" dirty="0"/>
        </a:p>
      </dsp:txBody>
      <dsp:txXfrm>
        <a:off x="4323775" y="2388795"/>
        <a:ext cx="1530832" cy="1319845"/>
      </dsp:txXfrm>
    </dsp:sp>
    <dsp:sp modelId="{28334592-DCB9-4C54-A66F-7127D9154CEC}">
      <dsp:nvSpPr>
        <dsp:cNvPr id="0" name=""/>
        <dsp:cNvSpPr/>
      </dsp:nvSpPr>
      <dsp:spPr>
        <a:xfrm>
          <a:off x="5496806" y="3750790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4F728E-0C68-457A-AB5E-BA05255ED00F}">
      <dsp:nvSpPr>
        <dsp:cNvPr id="0" name=""/>
        <dsp:cNvSpPr/>
      </dsp:nvSpPr>
      <dsp:spPr>
        <a:xfrm>
          <a:off x="5904660" y="3142512"/>
          <a:ext cx="2219763" cy="191382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3000" b="-53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40BDD5-62FB-4465-B6C6-744A8652BB34}">
      <dsp:nvSpPr>
        <dsp:cNvPr id="0" name=""/>
        <dsp:cNvSpPr/>
      </dsp:nvSpPr>
      <dsp:spPr>
        <a:xfrm>
          <a:off x="5928119" y="3987426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B98F1A-39C3-497C-A9F6-5F8D06597EC5}">
      <dsp:nvSpPr>
        <dsp:cNvPr id="0" name=""/>
        <dsp:cNvSpPr/>
      </dsp:nvSpPr>
      <dsp:spPr>
        <a:xfrm>
          <a:off x="2088166" y="1045650"/>
          <a:ext cx="2219763" cy="1913823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910" rIns="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kern="1200" dirty="0" smtClean="0"/>
            <a:t>Život</a:t>
          </a:r>
          <a:endParaRPr lang="cs-CZ" sz="3300" kern="1200" dirty="0"/>
        </a:p>
      </dsp:txBody>
      <dsp:txXfrm>
        <a:off x="2432632" y="1342639"/>
        <a:ext cx="1530832" cy="1319845"/>
      </dsp:txXfrm>
    </dsp:sp>
    <dsp:sp modelId="{605541D8-E02A-40FD-A8E2-93E302A54754}">
      <dsp:nvSpPr>
        <dsp:cNvPr id="0" name=""/>
        <dsp:cNvSpPr/>
      </dsp:nvSpPr>
      <dsp:spPr>
        <a:xfrm>
          <a:off x="3593023" y="1087112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6F3E39-758B-4698-AAA5-455E329DEA88}">
      <dsp:nvSpPr>
        <dsp:cNvPr id="0" name=""/>
        <dsp:cNvSpPr/>
      </dsp:nvSpPr>
      <dsp:spPr>
        <a:xfrm>
          <a:off x="3979309" y="0"/>
          <a:ext cx="2219763" cy="191382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873063-E5DB-468A-B973-041C1473F86D}">
      <dsp:nvSpPr>
        <dsp:cNvPr id="0" name=""/>
        <dsp:cNvSpPr/>
      </dsp:nvSpPr>
      <dsp:spPr>
        <a:xfrm>
          <a:off x="4044875" y="840363"/>
          <a:ext cx="259894" cy="22399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PictureAccentBlocks">
  <dgm:title val=""/>
  <dgm:desc val=""/>
  <dgm:catLst>
    <dgm:cat type="picture" pri="12000"/>
    <dgm:cat type="pictureconvert" pri="1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gt" val="5">
        <dgm:choose name="Name3">
          <dgm:if name="Name4" func="var" arg="dir" op="equ" val="norm">
            <dgm:alg type="snake">
              <dgm:param type="grDir" val="bL"/>
              <dgm:param type="bkpt" val="fixed"/>
              <dgm:param type="bkPtFixedVal" val="3"/>
              <dgm:param type="off" val="off"/>
              <dgm:param type="horzAlign" val="r"/>
              <dgm:param type="vertAlign" val="b"/>
            </dgm:alg>
          </dgm:if>
          <dgm:else name="Name5">
            <dgm:alg type="snake">
              <dgm:param type="grDir" val="bR"/>
              <dgm:param type="bkpt" val="fixed"/>
              <dgm:param type="bkPtFixedVal" val="3"/>
              <dgm:param type="off" val="off"/>
              <dgm:param type="horzAlign" val="l"/>
              <dgm:param type="vertAlign" val="b"/>
            </dgm:alg>
          </dgm:else>
        </dgm:choose>
      </dgm:if>
      <dgm:else name="Name6">
        <dgm:choose name="Name7">
          <dgm:if name="Name8" func="var" arg="dir" op="equ" val="norm">
            <dgm:alg type="snake">
              <dgm:param type="grDir" val="bL"/>
              <dgm:param type="bkpt" val="fixed"/>
              <dgm:param type="bkPtFixedVal" val="2"/>
              <dgm:param type="off" val="off"/>
              <dgm:param type="horzAlign" val="r"/>
              <dgm:param type="vertAlign" val="b"/>
            </dgm:alg>
          </dgm:if>
          <dgm:else name="Name9">
            <dgm:alg type="snake">
              <dgm:param type="grDir" val="bR"/>
              <dgm:param type="bkpt" val="fixed"/>
              <dgm:param type="bkPtFixedVal" val="2"/>
              <dgm:param type="off" val="off"/>
              <dgm:param type="horzAlign" val="l"/>
              <dgm:param type="vertAlign" val="b"/>
            </dgm:alg>
          </dgm:else>
        </dgm:choose>
      </dgm:else>
    </dgm:choose>
    <dgm:shape xmlns:r="http://schemas.openxmlformats.org/officeDocument/2006/relationships" r:blip="">
      <dgm:adjLst/>
    </dgm:shape>
    <dgm:constrLst>
      <dgm:constr type="alignOff" val="1"/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13"/>
      <dgm:constr type="w" for="ch" forName="sibTrans" refType="w" refFor="ch" refForName="composite" op="equ" fact="0.000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2"/>
        </dgm:alg>
        <dgm:shape xmlns:r="http://schemas.openxmlformats.org/officeDocument/2006/relationships" r:blip="">
          <dgm:adjLst/>
        </dgm:shape>
        <dgm:choose name="Name10">
          <dgm:if name="Name11" func="var" arg="dir" op="equ" val="norm">
            <dgm:constrLst>
              <dgm:constr type="l" for="ch" forName="Image" refType="w" refFor="ch" refForName="Image" fact="0.2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fact="0"/>
              <dgm:constr type="t" for="ch" forName="Parent" refType="h" fact="0"/>
              <dgm:constr type="w" for="ch" forName="Parent" refType="h" refFor="ch" refForName="Image" op="equ" fact="0.2"/>
              <dgm:constr type="h" for="ch" forName="Parent" refType="h" refFor="ch" refForName="Image" op="equ"/>
            </dgm:constrLst>
          </dgm:if>
          <dgm:else name="Name12">
            <dgm:constrLst>
              <dgm:constr type="l" for="ch" forName="Image" refType="w" fact="0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refFor="ch" refForName="Image"/>
              <dgm:constr type="t" for="ch" forName="Parent" refType="h" fact="0"/>
              <dgm:constr type="w" for="ch" forName="Parent" refType="w" refFor="ch" refForName="Image" fact="0.2"/>
              <dgm:constr type="h" for="ch" forName="Parent" refType="h" refFor="ch" refForName="Image"/>
            </dgm:constrLst>
          </dgm:else>
        </dgm:choose>
        <dgm:layoutNode name="Image" styleLbl="alig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revTx">
          <dgm:varLst>
            <dgm:bulletEnabled val="1"/>
          </dgm:varLst>
          <dgm:alg type="tx">
            <dgm:param type="parTxLTRAlign" val="l"/>
            <dgm:param type="txAnchorVert" val="b"/>
            <dgm:param type="txAnchorVertCh" val="b"/>
            <dgm:param type="autoTxRot" val="grav"/>
          </dgm:alg>
          <dgm:choose name="Name13">
            <dgm:if name="Name14" func="var" arg="dir" op="equ" val="norm">
              <dgm:shape xmlns:r="http://schemas.openxmlformats.org/officeDocument/2006/relationships" rot="270" type="rect" r:blip="">
                <dgm:adjLst/>
              </dgm:shape>
            </dgm:if>
            <dgm:else name="Name15">
              <dgm:shape xmlns:r="http://schemas.openxmlformats.org/officeDocument/2006/relationships" rot="90" type="rect" r:blip="">
                <dgm:adjLst/>
              </dgm:shape>
            </dgm:else>
          </dgm:choose>
          <dgm:presOf axis="desOr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CCCE4D0-A9A8-443A-9122-06CA82090B9A}" type="datetimeFigureOut">
              <a:rPr lang="cs-CZ" smtClean="0"/>
              <a:t>26.7.2019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32C53F5-36C0-4FDB-AC41-42583F04DFA1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diagramLayout" Target="../diagrams/layout8.xml"/><Relationship Id="rId7" Type="http://schemas.openxmlformats.org/officeDocument/2006/relationships/image" Target="../media/image35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.xml"/><Relationship Id="rId5" Type="http://schemas.openxmlformats.org/officeDocument/2006/relationships/image" Target="../media/image104.jpeg"/><Relationship Id="rId4" Type="http://schemas.microsoft.com/office/2007/relationships/hdphoto" Target="../media/hdphoto1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7.xml"/><Relationship Id="rId4" Type="http://schemas.microsoft.com/office/2007/relationships/hdphoto" Target="../media/hdphoto16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ŽIRAFA-Integrované </a:t>
            </a:r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centrum Frýdek-Místek</a:t>
            </a:r>
            <a:endParaRPr lang="cs-CZ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733365" y="4869160"/>
            <a:ext cx="3309803" cy="81254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cs-CZ" b="1" i="1" dirty="0" smtClean="0">
                <a:solidFill>
                  <a:schemeClr val="accent2">
                    <a:lumMod val="50000"/>
                  </a:schemeClr>
                </a:solidFill>
              </a:rPr>
              <a:t>Příspěvková organizace</a:t>
            </a:r>
            <a:r>
              <a:rPr lang="cs-CZ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cs-CZ" b="1" i="1" dirty="0" smtClean="0">
                <a:solidFill>
                  <a:schemeClr val="accent2">
                    <a:lumMod val="50000"/>
                  </a:schemeClr>
                </a:solidFill>
              </a:rPr>
              <a:t>statutárního města </a:t>
            </a:r>
            <a:r>
              <a:rPr lang="cs-CZ" b="1" i="1" dirty="0" smtClean="0">
                <a:solidFill>
                  <a:schemeClr val="accent2">
                    <a:lumMod val="50000"/>
                  </a:schemeClr>
                </a:solidFill>
              </a:rPr>
              <a:t>Frýdek-Místek</a:t>
            </a:r>
          </a:p>
          <a:p>
            <a:endParaRPr lang="cs-CZ" b="1" i="1" dirty="0" smtClean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60648"/>
            <a:ext cx="1804416" cy="1749552"/>
          </a:xfrm>
          <a:prstGeom prst="rect">
            <a:avLst/>
          </a:prstGeom>
        </p:spPr>
      </p:pic>
      <p:pic>
        <p:nvPicPr>
          <p:cNvPr id="7" name="Picture 2" descr="https://www.zirafafm.cz/wp-content/uploads/2018/12/Fry%CC%81dek%E2%89%88Mi%CC%81stek-logo-1-1024x1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507" y="5661248"/>
            <a:ext cx="3244576" cy="31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08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973">
        <p14:prism/>
      </p:transition>
    </mc:Choice>
    <mc:Fallback xmlns="">
      <p:transition spd="slow" advTm="39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7744706" cy="720080"/>
          </a:xfrm>
        </p:spPr>
        <p:txBody>
          <a:bodyPr/>
          <a:lstStyle/>
          <a:p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Zvýšená péče</a:t>
            </a:r>
            <a:endParaRPr lang="cs-CZ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270281873"/>
              </p:ext>
            </p:extLst>
          </p:nvPr>
        </p:nvGraphicFramePr>
        <p:xfrm>
          <a:off x="395536" y="1052736"/>
          <a:ext cx="835292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0329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1208">
        <p14:prism/>
      </p:transition>
    </mc:Choice>
    <mc:Fallback xmlns="">
      <p:transition spd="slow" advTm="11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dirty="0" smtClean="0">
                <a:latin typeface="+mn-lt"/>
              </a:rPr>
              <a:t>   </a:t>
            </a: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Zvýšená péče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38456372"/>
              </p:ext>
            </p:extLst>
          </p:nvPr>
        </p:nvGraphicFramePr>
        <p:xfrm>
          <a:off x="1979712" y="1196752"/>
          <a:ext cx="691276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2776"/>
            <a:ext cx="3888432" cy="290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79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741">
        <p14:prism/>
      </p:transition>
    </mc:Choice>
    <mc:Fallback xmlns="">
      <p:transition spd="slow" advTm="107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Úplná podpora, ale nebojíme se ničeho!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96465548"/>
              </p:ext>
            </p:extLst>
          </p:nvPr>
        </p:nvGraphicFramePr>
        <p:xfrm>
          <a:off x="467544" y="1556792"/>
          <a:ext cx="828092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59944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1146">
        <p14:prism/>
      </p:transition>
    </mc:Choice>
    <mc:Fallback xmlns="">
      <p:transition spd="slow" advTm="111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720080"/>
          </a:xfrm>
        </p:spPr>
        <p:txBody>
          <a:bodyPr>
            <a:normAutofit/>
          </a:bodyPr>
          <a:lstStyle/>
          <a:p>
            <a:pPr algn="ctr"/>
            <a:r>
              <a:rPr lang="cs-CZ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Hipoterapie</a:t>
            </a:r>
            <a:r>
              <a:rPr lang="cs-CZ" b="1" dirty="0" smtClean="0">
                <a:latin typeface="+mn-lt"/>
              </a:rPr>
              <a:t> </a:t>
            </a:r>
            <a:endParaRPr lang="cs-CZ" b="1" dirty="0"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75211883"/>
              </p:ext>
            </p:extLst>
          </p:nvPr>
        </p:nvGraphicFramePr>
        <p:xfrm>
          <a:off x="611560" y="1268760"/>
          <a:ext cx="806489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1058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4287">
        <p14:prism/>
      </p:transition>
    </mc:Choice>
    <mc:Fallback xmlns="">
      <p:transition spd="slow" advTm="142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720080"/>
          </a:xfrm>
        </p:spPr>
        <p:txBody>
          <a:bodyPr>
            <a:normAutofit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Dílny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3411466"/>
              </p:ext>
            </p:extLst>
          </p:nvPr>
        </p:nvGraphicFramePr>
        <p:xfrm>
          <a:off x="468313" y="1484313"/>
          <a:ext cx="8207375" cy="50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5096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966">
        <p14:prism/>
      </p:transition>
    </mc:Choice>
    <mc:Fallback xmlns="">
      <p:transition spd="slow" advTm="139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Nejen tvoříme, ale také cestujeme, soutěžíme a lumpačíme </a:t>
            </a: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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8338063"/>
              </p:ext>
            </p:extLst>
          </p:nvPr>
        </p:nvGraphicFramePr>
        <p:xfrm>
          <a:off x="1042988" y="2324100"/>
          <a:ext cx="7561460" cy="4417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3814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9679">
        <p14:prism/>
      </p:transition>
    </mc:Choice>
    <mc:Fallback xmlns="">
      <p:transition spd="slow" advTm="9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65693112"/>
              </p:ext>
            </p:extLst>
          </p:nvPr>
        </p:nvGraphicFramePr>
        <p:xfrm>
          <a:off x="395536" y="1556792"/>
          <a:ext cx="864096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548680"/>
            <a:ext cx="7024744" cy="864096"/>
          </a:xfrm>
        </p:spPr>
        <p:txBody>
          <a:bodyPr/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Každý rok pořádáme výstavy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028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270">
        <p14:prism/>
      </p:transition>
    </mc:Choice>
    <mc:Fallback xmlns="">
      <p:transition spd="slow" advTm="82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37254893"/>
              </p:ext>
            </p:extLst>
          </p:nvPr>
        </p:nvGraphicFramePr>
        <p:xfrm>
          <a:off x="467544" y="404664"/>
          <a:ext cx="813690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192624" cy="45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400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218">
        <p14:prism/>
      </p:transition>
    </mc:Choice>
    <mc:Fallback xmlns="">
      <p:transition spd="slow" advTm="72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102443477"/>
              </p:ext>
            </p:extLst>
          </p:nvPr>
        </p:nvGraphicFramePr>
        <p:xfrm>
          <a:off x="1524000" y="332656"/>
          <a:ext cx="7728520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C:\Users\Uzivatel\AppData\Local\Microsoft\Windows\Temporary Internet Files\Content.Outlook\W8LD5LJR\plakát Řezbáři (3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4032448" cy="285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64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497">
        <p14:prism/>
      </p:transition>
    </mc:Choice>
    <mc:Fallback xmlns="">
      <p:transition spd="slow" advTm="74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67544" y="188640"/>
            <a:ext cx="818234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cs-CZ" sz="4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cs-CZ" sz="4400" dirty="0" smtClean="0">
                <a:solidFill>
                  <a:schemeClr val="accent2">
                    <a:lumMod val="50000"/>
                  </a:schemeClr>
                </a:solidFill>
              </a:rPr>
              <a:t>Ergoterapie- </a:t>
            </a:r>
            <a:r>
              <a:rPr lang="cs-CZ" sz="4400" dirty="0">
                <a:solidFill>
                  <a:schemeClr val="accent2">
                    <a:lumMod val="50000"/>
                  </a:schemeClr>
                </a:solidFill>
              </a:rPr>
              <a:t>něco navíc pro každého</a:t>
            </a:r>
            <a:br>
              <a:rPr lang="cs-CZ" sz="4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cs-CZ" sz="4000" dirty="0" smtClean="0">
                <a:solidFill>
                  <a:schemeClr val="accent1">
                    <a:lumMod val="50000"/>
                  </a:schemeClr>
                </a:solidFill>
              </a:rPr>
              <a:t>V organizaci </a:t>
            </a:r>
            <a:r>
              <a:rPr lang="cs-CZ" sz="4000" dirty="0">
                <a:solidFill>
                  <a:schemeClr val="accent1">
                    <a:lumMod val="50000"/>
                  </a:schemeClr>
                </a:solidFill>
              </a:rPr>
              <a:t>využíváme různé relaxační terapie a techniky, které pomáhají zmírňovat napětí, rozvíjet potřebné schopnosti, dovednosti a smyslové vnímání nebo motoriku.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97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946">
        <p14:prism/>
      </p:transition>
    </mc:Choice>
    <mc:Fallback xmlns="">
      <p:transition spd="slow" advTm="79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944216"/>
          </a:xfrm>
        </p:spPr>
        <p:txBody>
          <a:bodyPr>
            <a:normAutofit fontScale="90000"/>
          </a:bodyPr>
          <a:lstStyle/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27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Organizace spravuje a stará se o dvě budovy</a:t>
            </a:r>
            <a:br>
              <a:rPr lang="cs-CZ" sz="27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cs-CZ" sz="27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cs-CZ" sz="27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cs-CZ" sz="27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Budova na ulici Fibichova 469, Místek, </a:t>
            </a:r>
            <a:br>
              <a:rPr lang="cs-CZ" sz="27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cs-CZ" sz="27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zde jsou poskytovány pobytové i ambulantní služby</a:t>
            </a:r>
            <a:endParaRPr lang="cs-CZ" sz="27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7292008"/>
              </p:ext>
            </p:extLst>
          </p:nvPr>
        </p:nvGraphicFramePr>
        <p:xfrm>
          <a:off x="539552" y="2060848"/>
          <a:ext cx="806489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930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740">
        <p14:prism/>
      </p:transition>
    </mc:Choice>
    <mc:Fallback xmlns="">
      <p:transition spd="slow" advTm="107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8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0807287"/>
              </p:ext>
            </p:extLst>
          </p:nvPr>
        </p:nvGraphicFramePr>
        <p:xfrm>
          <a:off x="251520" y="404664"/>
          <a:ext cx="871296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3692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4177">
        <p14:prism/>
      </p:transition>
    </mc:Choice>
    <mc:Fallback xmlns="">
      <p:transition spd="slow" advTm="1417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548680"/>
            <a:ext cx="7024744" cy="792088"/>
          </a:xfrm>
        </p:spPr>
        <p:txBody>
          <a:bodyPr>
            <a:normAutofit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Chráněné bydlení</a:t>
            </a:r>
            <a:endParaRPr lang="cs-CZ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836712"/>
            <a:ext cx="7416824" cy="5256584"/>
          </a:xfrm>
        </p:spPr>
        <p:txBody>
          <a:bodyPr>
            <a:noAutofit/>
          </a:bodyPr>
          <a:lstStyle/>
          <a:p>
            <a:pPr marL="68580" indent="0">
              <a:buNone/>
            </a:pPr>
            <a:endParaRPr lang="cs-CZ" sz="3200" dirty="0" smtClean="0"/>
          </a:p>
          <a:p>
            <a:pPr marL="68580" indent="0">
              <a:buNone/>
            </a:pPr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Jsme </a:t>
            </a:r>
            <a:r>
              <a:rPr lang="cs-CZ" sz="3200" dirty="0">
                <a:solidFill>
                  <a:schemeClr val="accent1">
                    <a:lumMod val="50000"/>
                  </a:schemeClr>
                </a:solidFill>
              </a:rPr>
              <a:t>chráněné </a:t>
            </a:r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bydlení rodinného typu, </a:t>
            </a:r>
            <a:r>
              <a:rPr lang="cs-CZ" sz="3200" dirty="0">
                <a:solidFill>
                  <a:schemeClr val="accent1">
                    <a:lumMod val="50000"/>
                  </a:schemeClr>
                </a:solidFill>
              </a:rPr>
              <a:t>které poskytuje sociální službu osmi </a:t>
            </a:r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obyvatelům v jednolůžkových pokojích. </a:t>
            </a:r>
          </a:p>
          <a:p>
            <a:pPr marL="68580" indent="0">
              <a:buNone/>
            </a:pPr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Plně vybavenou kuchyň, jídelnu a společenskou místnost klienti sdílejí dohromady.  </a:t>
            </a:r>
          </a:p>
          <a:p>
            <a:pPr marL="68580" indent="0">
              <a:buNone/>
            </a:pPr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Služba </a:t>
            </a:r>
            <a:r>
              <a:rPr lang="cs-CZ" sz="3200" dirty="0">
                <a:solidFill>
                  <a:schemeClr val="accent1">
                    <a:lumMod val="50000"/>
                  </a:schemeClr>
                </a:solidFill>
              </a:rPr>
              <a:t>je určena pro osoby s mentálním postižením od 19 do 64 let s nepřetržitým provozem.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06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8255">
        <p14:prism/>
      </p:transition>
    </mc:Choice>
    <mc:Fallback xmlns="">
      <p:transition spd="slow" advTm="182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34424" y="764704"/>
            <a:ext cx="3300984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U našich klientů chceme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734630" y="1628800"/>
            <a:ext cx="3300573" cy="4680520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sz="2000" dirty="0" smtClean="0"/>
              <a:t>podporovat </a:t>
            </a:r>
            <a:r>
              <a:rPr lang="cs-CZ" sz="2000" dirty="0"/>
              <a:t>soběstačnost při běžných denních činnostech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zvýšit </a:t>
            </a: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samostatnost v rozhodování a sebevědomí uživatele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sz="2000" dirty="0" smtClean="0"/>
              <a:t>podporovat </a:t>
            </a:r>
            <a:r>
              <a:rPr lang="cs-CZ" sz="2000" dirty="0"/>
              <a:t>při využívání běžně dostupných služeb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nabízet </a:t>
            </a: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podnětné volnočasové </a:t>
            </a: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aktivity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sz="2000" dirty="0" smtClean="0"/>
              <a:t>a nakonec posunout uživatele do podporovaného nebo samostatného bydlení</a:t>
            </a:r>
            <a:endParaRPr lang="cs-CZ" sz="2000" dirty="0"/>
          </a:p>
        </p:txBody>
      </p:sp>
      <p:pic>
        <p:nvPicPr>
          <p:cNvPr id="25" name="Zástupný symbol pro obrázek 2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7" r="269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420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115">
        <p14:prism/>
      </p:transition>
    </mc:Choice>
    <mc:Fallback xmlns="">
      <p:transition spd="slow" advTm="131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36270">
              <a:srgbClr val="AFD26D"/>
            </a:gs>
            <a:gs pos="0">
              <a:schemeClr val="bg2">
                <a:shade val="94000"/>
                <a:satMod val="114000"/>
                <a:lumMod val="96000"/>
              </a:schemeClr>
            </a:gs>
            <a:gs pos="62000">
              <a:schemeClr val="bg2">
                <a:tint val="92000"/>
                <a:shade val="66000"/>
                <a:satMod val="110000"/>
                <a:lumMod val="80000"/>
              </a:schemeClr>
            </a:gs>
            <a:gs pos="100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784899522"/>
              </p:ext>
            </p:extLst>
          </p:nvPr>
        </p:nvGraphicFramePr>
        <p:xfrm>
          <a:off x="611560" y="692696"/>
          <a:ext cx="7776864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4151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240">
        <p14:prism/>
      </p:transition>
    </mc:Choice>
    <mc:Fallback xmlns="">
      <p:transition spd="slow" advTm="102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No a abychom jenom neuklízeli…..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35609963"/>
              </p:ext>
            </p:extLst>
          </p:nvPr>
        </p:nvGraphicFramePr>
        <p:xfrm>
          <a:off x="611560" y="2276872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1475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340">
        <p14:prism/>
      </p:transition>
    </mc:Choice>
    <mc:Fallback xmlns="">
      <p:transition spd="slow" advTm="103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753264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Na bydlení za námi chodí a pravidelně s námi tráví volný čas dobrovolníci z </a:t>
            </a:r>
            <a:r>
              <a:rPr lang="cs-CZ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Adry</a:t>
            </a: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Frýdek-Místek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898641293"/>
              </p:ext>
            </p:extLst>
          </p:nvPr>
        </p:nvGraphicFramePr>
        <p:xfrm>
          <a:off x="395536" y="2924944"/>
          <a:ext cx="8208912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09318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1439">
        <p14:prism/>
      </p:transition>
    </mc:Choice>
    <mc:Fallback xmlns="">
      <p:transition spd="slow" advTm="114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024744" cy="792088"/>
          </a:xfrm>
        </p:spPr>
        <p:txBody>
          <a:bodyPr>
            <a:normAutofit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Odlehčovací</a:t>
            </a: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služby</a:t>
            </a:r>
            <a:endParaRPr lang="cs-CZ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57568783"/>
              </p:ext>
            </p:extLst>
          </p:nvPr>
        </p:nvGraphicFramePr>
        <p:xfrm>
          <a:off x="539552" y="1412776"/>
          <a:ext cx="828092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2697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3449">
        <p14:prism/>
      </p:transition>
    </mc:Choice>
    <mc:Fallback xmlns="">
      <p:transition spd="slow" advTm="234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368152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Tvoříme společenství nejen s klienty, ale i jejich rodinami a opatrovníky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61429349"/>
              </p:ext>
            </p:extLst>
          </p:nvPr>
        </p:nvGraphicFramePr>
        <p:xfrm>
          <a:off x="611560" y="1397000"/>
          <a:ext cx="8208912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9217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4501">
        <p14:prism/>
      </p:transition>
    </mc:Choice>
    <mc:Fallback xmlns="">
      <p:transition spd="slow" advTm="145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720080"/>
          </a:xfrm>
        </p:spPr>
        <p:txBody>
          <a:bodyPr/>
          <a:lstStyle/>
          <a:p>
            <a:pPr algn="ctr"/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Pracovníci</a:t>
            </a: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Žirafy</a:t>
            </a:r>
            <a:endParaRPr lang="cs-CZ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21797600"/>
              </p:ext>
            </p:extLst>
          </p:nvPr>
        </p:nvGraphicFramePr>
        <p:xfrm>
          <a:off x="539552" y="1397000"/>
          <a:ext cx="792088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9109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7531">
        <p14:prism/>
      </p:transition>
    </mc:Choice>
    <mc:Fallback xmlns="">
      <p:transition spd="slow" advTm="175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34424" y="836712"/>
            <a:ext cx="3300984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Práce pracovníků není vůbec jednoduchá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Zástupný symbol pro obrázek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289" r="19289"/>
          <a:stretch>
            <a:fillRect/>
          </a:stretch>
        </p:blipFill>
        <p:spPr>
          <a:xfrm>
            <a:off x="1043608" y="692696"/>
            <a:ext cx="3350768" cy="5453700"/>
          </a:xfrm>
        </p:spPr>
      </p:pic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716016" y="5301208"/>
            <a:ext cx="3300573" cy="720080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Zdánlivě jednoduché, může být složité a náročné</a:t>
            </a:r>
            <a:endParaRPr lang="cs-CZ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16832"/>
            <a:ext cx="2109275" cy="31639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396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5168">
        <p14:prism/>
      </p:transition>
    </mc:Choice>
    <mc:Fallback xmlns="">
      <p:transition spd="slow" advTm="151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1043490" y="980728"/>
            <a:ext cx="7024744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27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Budova na ulici Janáčkova 310, Místek</a:t>
            </a:r>
            <a:br>
              <a:rPr lang="cs-CZ" sz="27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cs-CZ" sz="27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cs-CZ" sz="27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cs-CZ" sz="27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zde jsou poskytovány ambulantní služby</a:t>
            </a:r>
            <a:endParaRPr lang="cs-CZ" sz="27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195434345"/>
              </p:ext>
            </p:extLst>
          </p:nvPr>
        </p:nvGraphicFramePr>
        <p:xfrm>
          <a:off x="539552" y="1916832"/>
          <a:ext cx="8064896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1655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196">
        <p14:prism/>
      </p:transition>
    </mc:Choice>
    <mc:Fallback xmlns="">
      <p:transition spd="slow" advTm="131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8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34424" y="692696"/>
            <a:ext cx="3300984" cy="1008112"/>
          </a:xfrm>
        </p:spPr>
        <p:txBody>
          <a:bodyPr/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Pracovníci v přímé péči s klienty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289" r="19289"/>
          <a:stretch>
            <a:fillRect/>
          </a:stretch>
        </p:blipFill>
        <p:spPr/>
      </p:pic>
      <p:sp>
        <p:nvSpPr>
          <p:cNvPr id="6" name="Zástupný symbol pro text 5"/>
          <p:cNvSpPr>
            <a:spLocks noGrp="1"/>
          </p:cNvSpPr>
          <p:nvPr>
            <p:ph type="body" sz="half" idx="2"/>
          </p:nvPr>
        </p:nvSpPr>
        <p:spPr>
          <a:xfrm>
            <a:off x="4734630" y="1916832"/>
            <a:ext cx="3300573" cy="4104456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Splňují podmínky vzdělání podle zákona o sociálních službách</a:t>
            </a:r>
          </a:p>
          <a:p>
            <a:r>
              <a:rPr lang="cs-CZ" dirty="0" smtClean="0"/>
              <a:t>Dále se každý rok vzdělávají v rozsahu 24 hodin ročně</a:t>
            </a:r>
          </a:p>
          <a:p>
            <a:r>
              <a:rPr lang="cs-CZ" dirty="0" smtClean="0"/>
              <a:t>V posledních dvou letech jsme se školili v těchto oblastech: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Aktivizační činnosti osob s mentálním postižením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Fyzická restrikce u osob s problémových chováním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Sexualita osob s mentálním postižením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Polohování a přesouvání klientů s různým  pohybovým omezením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Individuální plánování u osob s mentálním postižením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Výtvarné </a:t>
            </a:r>
            <a:r>
              <a:rPr lang="cs-CZ" dirty="0" smtClean="0"/>
              <a:t>techniky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Rosteme i na spolupráci s dalšími organizacemi, které se věnují právě naší cílové skupině klientů</a:t>
            </a:r>
            <a:endParaRPr lang="cs-CZ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2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4144">
        <p14:prism/>
      </p:transition>
    </mc:Choice>
    <mc:Fallback xmlns="">
      <p:transition spd="slow" advTm="241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Financování provozu organizace</a:t>
            </a:r>
            <a:endParaRPr lang="cs-CZ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1340768"/>
            <a:ext cx="7488832" cy="3672408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cs-CZ" sz="3400" dirty="0" smtClean="0">
                <a:solidFill>
                  <a:schemeClr val="accent2">
                    <a:lumMod val="50000"/>
                  </a:schemeClr>
                </a:solidFill>
              </a:rPr>
              <a:t>příspěvky na provoz od našeho </a:t>
            </a:r>
            <a:r>
              <a:rPr lang="cs-CZ" sz="3400" dirty="0" smtClean="0">
                <a:solidFill>
                  <a:schemeClr val="accent2">
                    <a:lumMod val="50000"/>
                  </a:schemeClr>
                </a:solidFill>
              </a:rPr>
              <a:t>zřizovatele statutárního města </a:t>
            </a:r>
            <a:r>
              <a:rPr lang="cs-CZ" sz="3400" dirty="0" smtClean="0">
                <a:solidFill>
                  <a:schemeClr val="accent2">
                    <a:lumMod val="50000"/>
                  </a:schemeClr>
                </a:solidFill>
              </a:rPr>
              <a:t>Frýdek-Místek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sz="3400" dirty="0" smtClean="0">
                <a:solidFill>
                  <a:schemeClr val="accent2">
                    <a:lumMod val="50000"/>
                  </a:schemeClr>
                </a:solidFill>
              </a:rPr>
              <a:t>dotace Moravskoslezského kraje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sz="3400" dirty="0" smtClean="0">
                <a:solidFill>
                  <a:schemeClr val="accent2">
                    <a:lumMod val="50000"/>
                  </a:schemeClr>
                </a:solidFill>
              </a:rPr>
              <a:t>dary obcí a měst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sz="3400" dirty="0" smtClean="0">
                <a:solidFill>
                  <a:schemeClr val="accent2">
                    <a:lumMod val="50000"/>
                  </a:schemeClr>
                </a:solidFill>
              </a:rPr>
              <a:t>dary společností a jednotlivců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sz="3400" dirty="0" smtClean="0">
                <a:solidFill>
                  <a:schemeClr val="accent2">
                    <a:lumMod val="50000"/>
                  </a:schemeClr>
                </a:solidFill>
              </a:rPr>
              <a:t>Přijímáme i věcné dary, často jde o materiál k dalšímu zpracování do denního stacionáře oddělení dílen, jsou to různé zbytky látek, vln, přízí, papírů, dřeva a dalších materiálů</a:t>
            </a:r>
          </a:p>
          <a:p>
            <a:endParaRPr lang="cs-CZ" dirty="0">
              <a:solidFill>
                <a:schemeClr val="accent1">
                  <a:lumMod val="50000"/>
                </a:schemeClr>
              </a:solidFill>
            </a:endParaRPr>
          </a:p>
          <a:p>
            <a:pPr marL="68580" indent="0" algn="ctr">
              <a:buNone/>
            </a:pPr>
            <a:r>
              <a:rPr lang="cs-CZ" sz="3300" b="1" dirty="0" smtClean="0">
                <a:solidFill>
                  <a:schemeClr val="accent3">
                    <a:lumMod val="50000"/>
                  </a:schemeClr>
                </a:solidFill>
              </a:rPr>
              <a:t>Za všechny dary jsme vděční, jsou pro nás opravdu důležité!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5445224"/>
            <a:ext cx="1762125" cy="542925"/>
          </a:xfrm>
          <a:prstGeom prst="rect">
            <a:avLst/>
          </a:prstGeom>
        </p:spPr>
      </p:pic>
      <p:pic>
        <p:nvPicPr>
          <p:cNvPr id="1026" name="Picture 2" descr="https://www.zirafafm.cz/wp-content/uploads/2018/12/Fry%CC%81dek%E2%89%88Mi%CC%81stek-logo-1-1024x1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516273"/>
            <a:ext cx="4104456" cy="40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846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4435">
        <p14:prism/>
      </p:transition>
    </mc:Choice>
    <mc:Fallback xmlns="">
      <p:transition spd="slow" advTm="244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2992296" cy="4993624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Děkujeme, že jste nám věnovali tolik času a dokoukali prezentaci naší organizace až do konce </a:t>
            </a:r>
            <a:r>
              <a:rPr lang="cs-CZ" dirty="0" smtClean="0">
                <a:solidFill>
                  <a:schemeClr val="accent1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</a:t>
            </a:r>
            <a:endParaRPr lang="cs-CZ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80728"/>
            <a:ext cx="3581400" cy="50101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741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2259">
        <p14:prism/>
      </p:transition>
    </mc:Choice>
    <mc:Fallback xmlns="">
      <p:transition spd="slow" advTm="122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79208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Jaké</a:t>
            </a:r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</a:rPr>
              <a:t> služby poskytujeme?</a:t>
            </a:r>
            <a:endParaRPr lang="cs-CZ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10619394"/>
              </p:ext>
            </p:extLst>
          </p:nvPr>
        </p:nvGraphicFramePr>
        <p:xfrm>
          <a:off x="899592" y="1268760"/>
          <a:ext cx="7560840" cy="5256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6281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426">
        <p14:prism/>
      </p:transition>
    </mc:Choice>
    <mc:Fallback xmlns="">
      <p:transition spd="slow" advTm="104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89579" y="2132856"/>
            <a:ext cx="3304572" cy="1224136"/>
          </a:xfrm>
        </p:spPr>
        <p:txBody>
          <a:bodyPr/>
          <a:lstStyle/>
          <a:p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Komu jsou služby určeny?</a:t>
            </a:r>
            <a:endParaRPr lang="cs-CZ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736592" y="3501008"/>
            <a:ext cx="3298784" cy="2153890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sz="1800" b="1" dirty="0">
                <a:solidFill>
                  <a:schemeClr val="accent3">
                    <a:lumMod val="50000"/>
                  </a:schemeClr>
                </a:solidFill>
              </a:rPr>
              <a:t>osobám s mentálním postižením, jejichž situace vyžaduje pravidelnou pomoc jiné fyzické </a:t>
            </a:r>
            <a:r>
              <a:rPr lang="cs-CZ" sz="1800" b="1" dirty="0" smtClean="0">
                <a:solidFill>
                  <a:schemeClr val="accent3">
                    <a:lumMod val="50000"/>
                  </a:schemeClr>
                </a:solidFill>
              </a:rPr>
              <a:t>osoby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cs-CZ" sz="18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sz="1800" b="1" dirty="0" smtClean="0">
                <a:solidFill>
                  <a:schemeClr val="accent3">
                    <a:lumMod val="50000"/>
                  </a:schemeClr>
                </a:solidFill>
              </a:rPr>
              <a:t>u nás má otevřené dveře každý </a:t>
            </a:r>
            <a:r>
              <a:rPr lang="cs-CZ" sz="1800" b="1" dirty="0" smtClean="0">
                <a:solidFill>
                  <a:schemeClr val="accent3">
                    <a:lumMod val="50000"/>
                  </a:schemeClr>
                </a:solidFill>
                <a:sym typeface="Wingdings" panose="05000000000000000000" pitchFamily="2" charset="2"/>
              </a:rPr>
              <a:t></a:t>
            </a:r>
            <a:endParaRPr lang="cs-CZ" sz="1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4716016" y="849708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i="1" dirty="0">
                <a:solidFill>
                  <a:schemeClr val="accent2">
                    <a:lumMod val="50000"/>
                  </a:schemeClr>
                </a:solidFill>
              </a:rPr>
              <a:t>Žít s radostí je cesta našeho srdce. Jen ve spojení s ním jsme schopni nalézt a projevovat skutečnou sílu.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75" y="908720"/>
            <a:ext cx="3090863" cy="511256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067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143">
        <p14:prism/>
      </p:transition>
    </mc:Choice>
    <mc:Fallback xmlns="">
      <p:transition spd="slow" advTm="131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467544" y="332656"/>
            <a:ext cx="8208912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5400" b="1" dirty="0">
                <a:solidFill>
                  <a:schemeClr val="accent1">
                    <a:lumMod val="50000"/>
                  </a:schemeClr>
                </a:solidFill>
              </a:rPr>
              <a:t>Denní stacionáře</a:t>
            </a: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sz="28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3200" dirty="0" smtClean="0">
                <a:solidFill>
                  <a:schemeClr val="accent5">
                    <a:lumMod val="75000"/>
                  </a:schemeClr>
                </a:solidFill>
              </a:rPr>
              <a:t>je sociální </a:t>
            </a:r>
            <a:r>
              <a:rPr lang="cs-CZ" sz="3200" dirty="0">
                <a:solidFill>
                  <a:schemeClr val="accent5">
                    <a:lumMod val="75000"/>
                  </a:schemeClr>
                </a:solidFill>
              </a:rPr>
              <a:t>služba, která poskytuje širokou paletu činností odpovídající různorodosti potřeb osob se speciálními </a:t>
            </a:r>
            <a:r>
              <a:rPr lang="cs-CZ" sz="3200" dirty="0" smtClean="0">
                <a:solidFill>
                  <a:schemeClr val="accent5">
                    <a:lumMod val="75000"/>
                  </a:schemeClr>
                </a:solidFill>
              </a:rPr>
              <a:t>potřebami ve věku od 11 do 64 let. </a:t>
            </a:r>
          </a:p>
          <a:p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Služba </a:t>
            </a:r>
            <a:r>
              <a:rPr lang="cs-CZ" sz="3200" dirty="0">
                <a:solidFill>
                  <a:schemeClr val="accent2">
                    <a:lumMod val="50000"/>
                  </a:schemeClr>
                </a:solidFill>
              </a:rPr>
              <a:t>je rozdělena do tří oddělení: zvýšené péče s kapacitou 9 uživatelů, denního pobytu určeného 18 uživatelům a dílny s maximálním počtem 33 klientů. </a:t>
            </a:r>
            <a:endParaRPr lang="cs-CZ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cs-CZ" sz="3200" dirty="0" smtClean="0">
                <a:solidFill>
                  <a:schemeClr val="accent5">
                    <a:lumMod val="75000"/>
                  </a:schemeClr>
                </a:solidFill>
              </a:rPr>
              <a:t>Každé </a:t>
            </a:r>
            <a:r>
              <a:rPr lang="cs-CZ" sz="3200" dirty="0">
                <a:solidFill>
                  <a:schemeClr val="accent5">
                    <a:lumMod val="75000"/>
                  </a:schemeClr>
                </a:solidFill>
              </a:rPr>
              <a:t>oddělení denního stacionáře nabízí uživatelům jejich cestu v procesu učení, poznávání a orientace v běžném světě.  </a:t>
            </a:r>
            <a:br>
              <a:rPr lang="cs-CZ" sz="3200" dirty="0">
                <a:solidFill>
                  <a:schemeClr val="accent5">
                    <a:lumMod val="75000"/>
                  </a:schemeClr>
                </a:solidFill>
              </a:rPr>
            </a:br>
            <a:endParaRPr lang="cs-CZ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7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2841">
        <p14:prism/>
      </p:transition>
    </mc:Choice>
    <mc:Fallback xmlns="">
      <p:transition spd="slow" advTm="228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Tři oddělení našich denních stacionářů a ještě něco navíc </a:t>
            </a: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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08185817"/>
              </p:ext>
            </p:extLst>
          </p:nvPr>
        </p:nvGraphicFramePr>
        <p:xfrm>
          <a:off x="611560" y="3140968"/>
          <a:ext cx="7848872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8726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6535">
        <p14:prism/>
      </p:transition>
    </mc:Choice>
    <mc:Fallback xmlns="">
      <p:transition spd="slow" advTm="165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116632"/>
            <a:ext cx="7024744" cy="1152128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Týden na </a:t>
            </a:r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denním pobytu</a:t>
            </a:r>
            <a:endParaRPr lang="cs-CZ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939150031"/>
              </p:ext>
            </p:extLst>
          </p:nvPr>
        </p:nvGraphicFramePr>
        <p:xfrm>
          <a:off x="467544" y="908720"/>
          <a:ext cx="8424936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8391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4319">
        <p14:prism/>
      </p:transition>
    </mc:Choice>
    <mc:Fallback xmlns="">
      <p:transition spd="slow" advTm="143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792088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Náš </a:t>
            </a:r>
            <a:r>
              <a:rPr lang="cs-CZ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canisterapeutický</a:t>
            </a:r>
            <a:r>
              <a:rPr lang="cs-CZ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tým</a:t>
            </a:r>
            <a:endParaRPr lang="cs-CZ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813138607"/>
              </p:ext>
            </p:extLst>
          </p:nvPr>
        </p:nvGraphicFramePr>
        <p:xfrm>
          <a:off x="755576" y="1556792"/>
          <a:ext cx="777686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7039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347">
        <p14:prism/>
      </p:transition>
    </mc:Choice>
    <mc:Fallback xmlns="">
      <p:transition spd="slow" advTm="133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5|4.8|5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4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3|2.6|2.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|14.9|2.6|1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|2.8|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6.7|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Vlastní 11">
      <a:dk1>
        <a:srgbClr val="D8F4A0"/>
      </a:dk1>
      <a:lt1>
        <a:sysClr val="window" lastClr="FFFFFF"/>
      </a:lt1>
      <a:dk2>
        <a:srgbClr val="D8F4A0"/>
      </a:dk2>
      <a:lt2>
        <a:srgbClr val="D8F4A0"/>
      </a:lt2>
      <a:accent1>
        <a:srgbClr val="D77B00"/>
      </a:accent1>
      <a:accent2>
        <a:srgbClr val="B0E143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977</TotalTime>
  <Words>707</Words>
  <Application>Microsoft Office PowerPoint</Application>
  <PresentationFormat>Předvádění na obrazovce (4:3)</PresentationFormat>
  <Paragraphs>148</Paragraphs>
  <Slides>32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3" baseType="lpstr">
      <vt:lpstr>Austin</vt:lpstr>
      <vt:lpstr>ŽIRAFA-Integrované centrum Frýdek-Místek</vt:lpstr>
      <vt:lpstr>     Organizace spravuje a stará se o dvě budovy  Budova na ulici Fibichova 469, Místek,   zde jsou poskytovány pobytové i ambulantní služby</vt:lpstr>
      <vt:lpstr>          Budova na ulici Janáčkova 310, Místek  zde jsou poskytovány ambulantní služby</vt:lpstr>
      <vt:lpstr>Jaké služby poskytujeme?</vt:lpstr>
      <vt:lpstr>Komu jsou služby určeny?</vt:lpstr>
      <vt:lpstr>Prezentace aplikace PowerPoint</vt:lpstr>
      <vt:lpstr>Tři oddělení našich denních stacionářů a ještě něco navíc </vt:lpstr>
      <vt:lpstr>Týden na denním pobytu</vt:lpstr>
      <vt:lpstr>Náš canisterapeutický tým</vt:lpstr>
      <vt:lpstr>Zvýšená péče</vt:lpstr>
      <vt:lpstr>   Zvýšená péče</vt:lpstr>
      <vt:lpstr>Úplná podpora, ale nebojíme se ničeho!</vt:lpstr>
      <vt:lpstr>Hipoterapie </vt:lpstr>
      <vt:lpstr>Dílny</vt:lpstr>
      <vt:lpstr>Nejen tvoříme, ale také cestujeme, soutěžíme a lumpačíme </vt:lpstr>
      <vt:lpstr>Každý rok pořádáme výstavy</vt:lpstr>
      <vt:lpstr>Prezentace aplikace PowerPoint</vt:lpstr>
      <vt:lpstr>Prezentace aplikace PowerPoint</vt:lpstr>
      <vt:lpstr>Prezentace aplikace PowerPoint</vt:lpstr>
      <vt:lpstr>Prezentace aplikace PowerPoint</vt:lpstr>
      <vt:lpstr>Chráněné bydlení</vt:lpstr>
      <vt:lpstr>U našich klientů chceme</vt:lpstr>
      <vt:lpstr>Prezentace aplikace PowerPoint</vt:lpstr>
      <vt:lpstr>No a abychom jenom neuklízeli…..</vt:lpstr>
      <vt:lpstr>Na bydlení za námi chodí a pravidelně s námi tráví volný čas dobrovolníci z Adry Frýdek-Místek</vt:lpstr>
      <vt:lpstr>Odlehčovací služby</vt:lpstr>
      <vt:lpstr>Tvoříme společenství nejen s klienty, ale i jejich rodinami a opatrovníky</vt:lpstr>
      <vt:lpstr>Pracovníci Žirafy</vt:lpstr>
      <vt:lpstr>Práce pracovníků není vůbec jednoduchá</vt:lpstr>
      <vt:lpstr>Pracovníci v přímé péči s klienty</vt:lpstr>
      <vt:lpstr>Financování provozu organizace</vt:lpstr>
      <vt:lpstr>Děkujeme, že jste nám věnovali tolik času a dokoukali prezentaci naší organizace až do konce 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83</cp:revision>
  <dcterms:created xsi:type="dcterms:W3CDTF">2019-07-22T11:50:40Z</dcterms:created>
  <dcterms:modified xsi:type="dcterms:W3CDTF">2019-07-26T08:54:44Z</dcterms:modified>
</cp:coreProperties>
</file>