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8A30-0887-4CE3-B5C6-9AD4E8E57894}" type="datetimeFigureOut">
              <a:rPr lang="cs-CZ" smtClean="0"/>
              <a:t>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1494-0856-453E-BD94-A1FA4795D3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51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8A30-0887-4CE3-B5C6-9AD4E8E57894}" type="datetimeFigureOut">
              <a:rPr lang="cs-CZ" smtClean="0"/>
              <a:t>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1494-0856-453E-BD94-A1FA4795D3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74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8A30-0887-4CE3-B5C6-9AD4E8E57894}" type="datetimeFigureOut">
              <a:rPr lang="cs-CZ" smtClean="0"/>
              <a:t>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1494-0856-453E-BD94-A1FA4795D3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15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8A30-0887-4CE3-B5C6-9AD4E8E57894}" type="datetimeFigureOut">
              <a:rPr lang="cs-CZ" smtClean="0"/>
              <a:t>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1494-0856-453E-BD94-A1FA4795D3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84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8A30-0887-4CE3-B5C6-9AD4E8E57894}" type="datetimeFigureOut">
              <a:rPr lang="cs-CZ" smtClean="0"/>
              <a:t>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1494-0856-453E-BD94-A1FA4795D3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0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8A30-0887-4CE3-B5C6-9AD4E8E57894}" type="datetimeFigureOut">
              <a:rPr lang="cs-CZ" smtClean="0"/>
              <a:t>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1494-0856-453E-BD94-A1FA4795D3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90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8A30-0887-4CE3-B5C6-9AD4E8E57894}" type="datetimeFigureOut">
              <a:rPr lang="cs-CZ" smtClean="0"/>
              <a:t>1.10.2020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1494-0856-453E-BD94-A1FA4795D3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12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8A30-0887-4CE3-B5C6-9AD4E8E57894}" type="datetimeFigureOut">
              <a:rPr lang="cs-CZ" smtClean="0"/>
              <a:t>1.10.2020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1494-0856-453E-BD94-A1FA4795D3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60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8A30-0887-4CE3-B5C6-9AD4E8E57894}" type="datetimeFigureOut">
              <a:rPr lang="cs-CZ" smtClean="0"/>
              <a:t>1.10.2020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1494-0856-453E-BD94-A1FA4795D3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93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8A30-0887-4CE3-B5C6-9AD4E8E57894}" type="datetimeFigureOut">
              <a:rPr lang="cs-CZ" smtClean="0"/>
              <a:t>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1494-0856-453E-BD94-A1FA4795D3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4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8A30-0887-4CE3-B5C6-9AD4E8E57894}" type="datetimeFigureOut">
              <a:rPr lang="cs-CZ" smtClean="0"/>
              <a:t>1.10.2020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1494-0856-453E-BD94-A1FA4795D3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76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C8A30-0887-4CE3-B5C6-9AD4E8E57894}" type="datetimeFigureOut">
              <a:rPr lang="cs-CZ" smtClean="0"/>
              <a:t>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71494-0856-453E-BD94-A1FA4795D3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47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5" y="192349"/>
            <a:ext cx="8208912" cy="618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00135" y="94711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Malby akrylovými barvami </a:t>
            </a:r>
          </a:p>
          <a:p>
            <a:r>
              <a:rPr lang="cs-CZ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uživatelů organizace</a:t>
            </a:r>
            <a:r>
              <a:rPr lang="cs-CZ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Žirafa-Integrované centrum Frýdek-Místek, </a:t>
            </a:r>
            <a:r>
              <a:rPr lang="cs-CZ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p.o</a:t>
            </a:r>
            <a:r>
              <a:rPr lang="cs-CZ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 </a:t>
            </a:r>
          </a:p>
          <a:p>
            <a:r>
              <a:rPr lang="cs-CZ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Umění je skvělá cesta, která nám pomáhá uvolnit se, odpoutat a vytvořit si </a:t>
            </a:r>
          </a:p>
          <a:p>
            <a:r>
              <a:rPr lang="cs-CZ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svůj osobní svět plný kouzel, krásy a barev. </a:t>
            </a:r>
            <a:endParaRPr lang="cs-CZ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88710" y="2564904"/>
            <a:ext cx="8220337" cy="1200329"/>
          </a:xfrm>
          <a:prstGeom prst="rect">
            <a:avLst/>
          </a:prstGeom>
          <a:solidFill>
            <a:schemeClr val="accent3">
              <a:lumMod val="60000"/>
              <a:lumOff val="40000"/>
              <a:alpha val="39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VÝSTAVA OBRAZŮ „KOUZELNÉ BYTOSTI“ </a:t>
            </a:r>
          </a:p>
          <a:p>
            <a:r>
              <a:rPr lang="cs-CZ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v knihkupectví KAPITOLA na Hlavní ulici ve </a:t>
            </a:r>
            <a:r>
              <a:rPr lang="cs-CZ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Frýdku≈Místku</a:t>
            </a:r>
            <a:endParaRPr lang="cs-CZ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cs-CZ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</a:t>
            </a:r>
            <a:r>
              <a:rPr lang="cs-CZ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 6.10.2020 do konce října </a:t>
            </a:r>
            <a:endParaRPr lang="cs-CZ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27" name="Picture 3" descr="Q:\LOGO ORGANIZACE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83" y="5114049"/>
            <a:ext cx="576064" cy="55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88710" y="4928394"/>
            <a:ext cx="8208912" cy="923330"/>
          </a:xfrm>
          <a:prstGeom prst="rect">
            <a:avLst/>
          </a:prstGeom>
          <a:solidFill>
            <a:schemeClr val="accent3">
              <a:lumMod val="60000"/>
              <a:lumOff val="40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56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474345"/>
            <a:ext cx="79928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Výstava obrazů „KOUZELNÉ BYTOSTI“ </a:t>
            </a:r>
            <a:endParaRPr lang="cs-CZ" sz="2400" dirty="0" smtClean="0"/>
          </a:p>
          <a:p>
            <a:pPr algn="ctr"/>
            <a:r>
              <a:rPr lang="cs-CZ" sz="2400" dirty="0" smtClean="0"/>
              <a:t>uživatelů </a:t>
            </a:r>
            <a:r>
              <a:rPr lang="cs-CZ" sz="2400" dirty="0"/>
              <a:t>organizace Žirafa-Integrované centrum Frýdek-Místek, </a:t>
            </a:r>
            <a:r>
              <a:rPr lang="cs-CZ" sz="2400" dirty="0" err="1"/>
              <a:t>p.o</a:t>
            </a:r>
            <a:r>
              <a:rPr lang="cs-CZ" sz="2400" dirty="0"/>
              <a:t>. </a:t>
            </a:r>
          </a:p>
          <a:p>
            <a:r>
              <a:rPr lang="cs-CZ" dirty="0"/>
              <a:t> 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Žijeme ve zvláštní době, vtahuje nás do situací a dějů, které někdy nedokážeme ani pochopit. Umění je skvělá cesta, pomáhá nám uvolnit se, odpoutat a vytvořit si svůj osobní svět plný kouzel, krásy a barev. </a:t>
            </a:r>
          </a:p>
          <a:p>
            <a:r>
              <a:rPr lang="cs-CZ" dirty="0"/>
              <a:t>Výstava Vám nabízí díla uživatelů výtvarného kroužku, kde se setkávali a relaxovali při malování kouzelných bytostí. Používali techniku malby akrylovými barvami s velkou škálou odstínů tónů a možností překrývání a vrstvení. Náměty čerpali z antistresových omalovánek  Anastasie </a:t>
            </a:r>
            <a:r>
              <a:rPr lang="cs-CZ" dirty="0" err="1"/>
              <a:t>Catris</a:t>
            </a:r>
            <a:r>
              <a:rPr lang="cs-CZ" dirty="0"/>
              <a:t> a Joanny Star </a:t>
            </a:r>
            <a:r>
              <a:rPr lang="cs-CZ" dirty="0" err="1"/>
              <a:t>Czupriniak</a:t>
            </a:r>
            <a:r>
              <a:rPr lang="cs-CZ" dirty="0"/>
              <a:t> a také od úžasného ilustrátora Paula </a:t>
            </a:r>
            <a:r>
              <a:rPr lang="cs-CZ" dirty="0" err="1"/>
              <a:t>Kidbyho</a:t>
            </a:r>
            <a:r>
              <a:rPr lang="cs-CZ" dirty="0"/>
              <a:t>. </a:t>
            </a:r>
          </a:p>
          <a:p>
            <a:r>
              <a:rPr lang="cs-CZ" dirty="0"/>
              <a:t>Vystavované práce představují individualitu našich osmi malířů denního stacionáře oddělení dílen. </a:t>
            </a:r>
            <a:r>
              <a:rPr lang="cs-CZ" dirty="0" smtClean="0"/>
              <a:t>Srdečně </a:t>
            </a:r>
            <a:r>
              <a:rPr lang="cs-CZ" dirty="0"/>
              <a:t>Vás zveme a přejeme příjemný zážitek. 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algn="r"/>
            <a:r>
              <a:rPr lang="cs-CZ" dirty="0" smtClean="0"/>
              <a:t>Radmila </a:t>
            </a:r>
            <a:r>
              <a:rPr lang="cs-CZ" dirty="0" err="1" smtClean="0"/>
              <a:t>Mleczková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6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71</Words>
  <Application>Microsoft Office PowerPoint</Application>
  <PresentationFormat>Předvádění na obrazovce 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3" baseType="lpstr">
      <vt:lpstr>Motiv systému Office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Uzivatel</cp:lastModifiedBy>
  <cp:revision>8</cp:revision>
  <dcterms:created xsi:type="dcterms:W3CDTF">2020-10-01T07:04:54Z</dcterms:created>
  <dcterms:modified xsi:type="dcterms:W3CDTF">2020-10-01T10:31:45Z</dcterms:modified>
</cp:coreProperties>
</file>